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67" r:id="rId2"/>
    <p:sldId id="280" r:id="rId3"/>
    <p:sldId id="257" r:id="rId4"/>
    <p:sldId id="258" r:id="rId5"/>
    <p:sldId id="260" r:id="rId6"/>
    <p:sldId id="268" r:id="rId7"/>
    <p:sldId id="269" r:id="rId8"/>
    <p:sldId id="270" r:id="rId9"/>
    <p:sldId id="271" r:id="rId10"/>
    <p:sldId id="272" r:id="rId11"/>
    <p:sldId id="277" r:id="rId12"/>
    <p:sldId id="278" r:id="rId13"/>
    <p:sldId id="273" r:id="rId14"/>
    <p:sldId id="274" r:id="rId15"/>
    <p:sldId id="275" r:id="rId16"/>
    <p:sldId id="276" r:id="rId17"/>
    <p:sldId id="282" r:id="rId18"/>
    <p:sldId id="283" r:id="rId19"/>
    <p:sldId id="284" r:id="rId20"/>
    <p:sldId id="285" r:id="rId21"/>
    <p:sldId id="264" r:id="rId22"/>
    <p:sldId id="279" r:id="rId23"/>
    <p:sldId id="281" r:id="rId24"/>
    <p:sldId id="286" r:id="rId25"/>
    <p:sldId id="287" r:id="rId26"/>
    <p:sldId id="265" r:id="rId27"/>
    <p:sldId id="288"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F8E7B-3800-471F-BF4E-2FA7C4666911}" type="doc">
      <dgm:prSet loTypeId="urn:microsoft.com/office/officeart/2005/8/layout/hProcess9" loCatId="process" qsTypeId="urn:microsoft.com/office/officeart/2005/8/quickstyle/simple1" qsCatId="simple" csTypeId="urn:microsoft.com/office/officeart/2005/8/colors/accent1_2" csCatId="accent1" phldr="1"/>
      <dgm:spPr/>
    </dgm:pt>
    <dgm:pt modelId="{598A447B-C481-4F75-B64A-809EF73E04E6}">
      <dgm:prSet phldrT="[Text]" custT="1"/>
      <dgm:spPr/>
      <dgm:t>
        <a:bodyPr/>
        <a:lstStyle/>
        <a:p>
          <a:r>
            <a:rPr lang="en-US" sz="1300" dirty="0" smtClean="0"/>
            <a:t>Login to Amazon developer and AWS Lambda Console</a:t>
          </a:r>
          <a:endParaRPr lang="en-US" sz="1300" dirty="0"/>
        </a:p>
      </dgm:t>
    </dgm:pt>
    <dgm:pt modelId="{DF4A3F35-7F81-45D8-A0A4-E78A8539F89D}" type="parTrans" cxnId="{AD2A3D70-069D-40E1-A053-6A5F78C8CC6A}">
      <dgm:prSet/>
      <dgm:spPr/>
      <dgm:t>
        <a:bodyPr/>
        <a:lstStyle/>
        <a:p>
          <a:endParaRPr lang="en-US"/>
        </a:p>
      </dgm:t>
    </dgm:pt>
    <dgm:pt modelId="{C4FCDE2A-03B9-4C5A-B315-83B93E4FD6B3}" type="sibTrans" cxnId="{AD2A3D70-069D-40E1-A053-6A5F78C8CC6A}">
      <dgm:prSet/>
      <dgm:spPr/>
      <dgm:t>
        <a:bodyPr/>
        <a:lstStyle/>
        <a:p>
          <a:endParaRPr lang="en-US"/>
        </a:p>
      </dgm:t>
    </dgm:pt>
    <dgm:pt modelId="{1ED8E8CA-6B8F-47AD-B720-FB9096D08652}">
      <dgm:prSet phldrT="[Text]" custT="1"/>
      <dgm:spPr/>
      <dgm:t>
        <a:bodyPr/>
        <a:lstStyle/>
        <a:p>
          <a:r>
            <a:rPr lang="en-US" sz="1300" dirty="0" smtClean="0"/>
            <a:t>Invocation and slot input</a:t>
          </a:r>
          <a:endParaRPr lang="en-US" sz="1300" dirty="0"/>
        </a:p>
      </dgm:t>
    </dgm:pt>
    <dgm:pt modelId="{ADFA417A-4A97-4FD0-B82E-ACBC1C6E0B70}" type="parTrans" cxnId="{6CDC0191-6A80-4528-B607-50C632133364}">
      <dgm:prSet/>
      <dgm:spPr/>
      <dgm:t>
        <a:bodyPr/>
        <a:lstStyle/>
        <a:p>
          <a:endParaRPr lang="en-US"/>
        </a:p>
      </dgm:t>
    </dgm:pt>
    <dgm:pt modelId="{E762E157-7FA8-4B03-A7D2-F47533B79F93}" type="sibTrans" cxnId="{6CDC0191-6A80-4528-B607-50C632133364}">
      <dgm:prSet/>
      <dgm:spPr/>
      <dgm:t>
        <a:bodyPr/>
        <a:lstStyle/>
        <a:p>
          <a:endParaRPr lang="en-US"/>
        </a:p>
      </dgm:t>
    </dgm:pt>
    <dgm:pt modelId="{A372FB0C-E645-43B4-9A99-33F110C2E5DE}">
      <dgm:prSet phldrT="[Text]" custT="1"/>
      <dgm:spPr/>
      <dgm:t>
        <a:bodyPr/>
        <a:lstStyle/>
        <a:p>
          <a:r>
            <a:rPr lang="en-US" sz="1300" dirty="0" smtClean="0"/>
            <a:t>Heroku Server</a:t>
          </a:r>
          <a:endParaRPr lang="en-US" sz="1300" dirty="0"/>
        </a:p>
      </dgm:t>
    </dgm:pt>
    <dgm:pt modelId="{D43FED11-4B17-4FD0-B72D-8473AEE68B89}" type="parTrans" cxnId="{891ED503-754F-4975-AD60-4CB73D097BA8}">
      <dgm:prSet/>
      <dgm:spPr/>
      <dgm:t>
        <a:bodyPr/>
        <a:lstStyle/>
        <a:p>
          <a:endParaRPr lang="en-US"/>
        </a:p>
      </dgm:t>
    </dgm:pt>
    <dgm:pt modelId="{2D76F517-7340-459E-9A8E-1B23337C4D28}" type="sibTrans" cxnId="{891ED503-754F-4975-AD60-4CB73D097BA8}">
      <dgm:prSet/>
      <dgm:spPr/>
      <dgm:t>
        <a:bodyPr/>
        <a:lstStyle/>
        <a:p>
          <a:endParaRPr lang="en-US"/>
        </a:p>
      </dgm:t>
    </dgm:pt>
    <dgm:pt modelId="{2F7FC324-B854-45A1-9E29-C5B5AE57B83D}">
      <dgm:prSet phldrT="[Text]" custT="1"/>
      <dgm:spPr/>
      <dgm:t>
        <a:bodyPr/>
        <a:lstStyle/>
        <a:p>
          <a:r>
            <a:rPr lang="en-US" sz="1300" dirty="0" smtClean="0"/>
            <a:t>Lambda Code</a:t>
          </a:r>
          <a:endParaRPr lang="en-US" sz="1300" dirty="0"/>
        </a:p>
      </dgm:t>
    </dgm:pt>
    <dgm:pt modelId="{B792DBC5-E1E9-4385-B221-FEA75ACD6B18}" type="parTrans" cxnId="{6FF1A665-6054-4E86-B21E-E1240B45F928}">
      <dgm:prSet/>
      <dgm:spPr/>
      <dgm:t>
        <a:bodyPr/>
        <a:lstStyle/>
        <a:p>
          <a:endParaRPr lang="en-US"/>
        </a:p>
      </dgm:t>
    </dgm:pt>
    <dgm:pt modelId="{002A0AA0-2711-49D3-AB52-A756B1FAD22F}" type="sibTrans" cxnId="{6FF1A665-6054-4E86-B21E-E1240B45F928}">
      <dgm:prSet/>
      <dgm:spPr/>
      <dgm:t>
        <a:bodyPr/>
        <a:lstStyle/>
        <a:p>
          <a:endParaRPr lang="en-US"/>
        </a:p>
      </dgm:t>
    </dgm:pt>
    <dgm:pt modelId="{7A0A7595-F626-4F5B-BF81-FA4F17466551}">
      <dgm:prSet phldrT="[Text]" custT="1"/>
      <dgm:spPr/>
      <dgm:t>
        <a:bodyPr/>
        <a:lstStyle/>
        <a:p>
          <a:r>
            <a:rPr lang="en-US" sz="1300" dirty="0" smtClean="0"/>
            <a:t>Updating Content JSON file</a:t>
          </a:r>
          <a:endParaRPr lang="en-US" sz="1300" dirty="0"/>
        </a:p>
      </dgm:t>
    </dgm:pt>
    <dgm:pt modelId="{3BC94957-FD62-4985-8064-EC7C7E6371D6}" type="parTrans" cxnId="{11321056-670A-4F6C-9642-7ADA0543373D}">
      <dgm:prSet/>
      <dgm:spPr/>
      <dgm:t>
        <a:bodyPr/>
        <a:lstStyle/>
        <a:p>
          <a:endParaRPr lang="en-US"/>
        </a:p>
      </dgm:t>
    </dgm:pt>
    <dgm:pt modelId="{02BFE35B-5373-4107-BE16-4FD694ADB806}" type="sibTrans" cxnId="{11321056-670A-4F6C-9642-7ADA0543373D}">
      <dgm:prSet/>
      <dgm:spPr/>
      <dgm:t>
        <a:bodyPr/>
        <a:lstStyle/>
        <a:p>
          <a:endParaRPr lang="en-US"/>
        </a:p>
      </dgm:t>
    </dgm:pt>
    <dgm:pt modelId="{F7413E3B-C968-4C7C-9112-2434A0DEA43D}" type="pres">
      <dgm:prSet presAssocID="{510F8E7B-3800-471F-BF4E-2FA7C4666911}" presName="CompostProcess" presStyleCnt="0">
        <dgm:presLayoutVars>
          <dgm:dir/>
          <dgm:resizeHandles val="exact"/>
        </dgm:presLayoutVars>
      </dgm:prSet>
      <dgm:spPr/>
    </dgm:pt>
    <dgm:pt modelId="{03EED15F-B29E-496F-88AD-3D9E61137861}" type="pres">
      <dgm:prSet presAssocID="{510F8E7B-3800-471F-BF4E-2FA7C4666911}" presName="arrow" presStyleLbl="bgShp" presStyleIdx="0" presStyleCnt="1" custScaleX="117647" custLinFactNeighborX="-433" custLinFactNeighborY="1447"/>
      <dgm:spPr/>
    </dgm:pt>
    <dgm:pt modelId="{D8BB6F8B-65C7-4325-91EA-B2A46CA4491E}" type="pres">
      <dgm:prSet presAssocID="{510F8E7B-3800-471F-BF4E-2FA7C4666911}" presName="linearProcess" presStyleCnt="0"/>
      <dgm:spPr/>
    </dgm:pt>
    <dgm:pt modelId="{8DAF50F4-A6D5-4689-84F4-9D222E2ABD93}" type="pres">
      <dgm:prSet presAssocID="{598A447B-C481-4F75-B64A-809EF73E04E6}" presName="textNode" presStyleLbl="node1" presStyleIdx="0" presStyleCnt="5">
        <dgm:presLayoutVars>
          <dgm:bulletEnabled val="1"/>
        </dgm:presLayoutVars>
      </dgm:prSet>
      <dgm:spPr/>
      <dgm:t>
        <a:bodyPr/>
        <a:lstStyle/>
        <a:p>
          <a:endParaRPr lang="en-US"/>
        </a:p>
      </dgm:t>
    </dgm:pt>
    <dgm:pt modelId="{D154D9B5-12B5-4399-97F4-D2D1B1FCCABE}" type="pres">
      <dgm:prSet presAssocID="{C4FCDE2A-03B9-4C5A-B315-83B93E4FD6B3}" presName="sibTrans" presStyleCnt="0"/>
      <dgm:spPr/>
    </dgm:pt>
    <dgm:pt modelId="{4E5CD29E-78C5-4FE9-98B3-69A553E3139D}" type="pres">
      <dgm:prSet presAssocID="{1ED8E8CA-6B8F-47AD-B720-FB9096D08652}" presName="textNode" presStyleLbl="node1" presStyleIdx="1" presStyleCnt="5">
        <dgm:presLayoutVars>
          <dgm:bulletEnabled val="1"/>
        </dgm:presLayoutVars>
      </dgm:prSet>
      <dgm:spPr/>
      <dgm:t>
        <a:bodyPr/>
        <a:lstStyle/>
        <a:p>
          <a:endParaRPr lang="en-US"/>
        </a:p>
      </dgm:t>
    </dgm:pt>
    <dgm:pt modelId="{0CE3B009-2FC5-43EC-951D-AB56B728E3AA}" type="pres">
      <dgm:prSet presAssocID="{E762E157-7FA8-4B03-A7D2-F47533B79F93}" presName="sibTrans" presStyleCnt="0"/>
      <dgm:spPr/>
    </dgm:pt>
    <dgm:pt modelId="{645FBE32-25E7-4D77-8682-A612362B8F20}" type="pres">
      <dgm:prSet presAssocID="{2F7FC324-B854-45A1-9E29-C5B5AE57B83D}" presName="textNode" presStyleLbl="node1" presStyleIdx="2" presStyleCnt="5" custLinFactNeighborX="-14980" custLinFactNeighborY="929">
        <dgm:presLayoutVars>
          <dgm:bulletEnabled val="1"/>
        </dgm:presLayoutVars>
      </dgm:prSet>
      <dgm:spPr/>
      <dgm:t>
        <a:bodyPr/>
        <a:lstStyle/>
        <a:p>
          <a:endParaRPr lang="en-US"/>
        </a:p>
      </dgm:t>
    </dgm:pt>
    <dgm:pt modelId="{A0DEB8D1-4478-491C-8C0C-7091B9C7196A}" type="pres">
      <dgm:prSet presAssocID="{002A0AA0-2711-49D3-AB52-A756B1FAD22F}" presName="sibTrans" presStyleCnt="0"/>
      <dgm:spPr/>
    </dgm:pt>
    <dgm:pt modelId="{D6CA5C94-B60B-4E19-A70F-4AAB36059286}" type="pres">
      <dgm:prSet presAssocID="{A372FB0C-E645-43B4-9A99-33F110C2E5DE}" presName="textNode" presStyleLbl="node1" presStyleIdx="3" presStyleCnt="5">
        <dgm:presLayoutVars>
          <dgm:bulletEnabled val="1"/>
        </dgm:presLayoutVars>
      </dgm:prSet>
      <dgm:spPr/>
      <dgm:t>
        <a:bodyPr/>
        <a:lstStyle/>
        <a:p>
          <a:endParaRPr lang="en-US"/>
        </a:p>
      </dgm:t>
    </dgm:pt>
    <dgm:pt modelId="{8E7419E2-2E4E-4529-8905-7C7F4206AA0D}" type="pres">
      <dgm:prSet presAssocID="{2D76F517-7340-459E-9A8E-1B23337C4D28}" presName="sibTrans" presStyleCnt="0"/>
      <dgm:spPr/>
    </dgm:pt>
    <dgm:pt modelId="{4D09254A-AAE3-4A47-B910-A4BCBDAD1213}" type="pres">
      <dgm:prSet presAssocID="{7A0A7595-F626-4F5B-BF81-FA4F17466551}" presName="textNode" presStyleLbl="node1" presStyleIdx="4" presStyleCnt="5">
        <dgm:presLayoutVars>
          <dgm:bulletEnabled val="1"/>
        </dgm:presLayoutVars>
      </dgm:prSet>
      <dgm:spPr/>
      <dgm:t>
        <a:bodyPr/>
        <a:lstStyle/>
        <a:p>
          <a:endParaRPr lang="en-US"/>
        </a:p>
      </dgm:t>
    </dgm:pt>
  </dgm:ptLst>
  <dgm:cxnLst>
    <dgm:cxn modelId="{5AFA04A0-B6D0-4456-8B80-89D91CEA7205}" type="presOf" srcId="{510F8E7B-3800-471F-BF4E-2FA7C4666911}" destId="{F7413E3B-C968-4C7C-9112-2434A0DEA43D}" srcOrd="0" destOrd="0" presId="urn:microsoft.com/office/officeart/2005/8/layout/hProcess9"/>
    <dgm:cxn modelId="{F38E3670-BCDC-4C97-9949-59F9F588F3A6}" type="presOf" srcId="{1ED8E8CA-6B8F-47AD-B720-FB9096D08652}" destId="{4E5CD29E-78C5-4FE9-98B3-69A553E3139D}" srcOrd="0" destOrd="0" presId="urn:microsoft.com/office/officeart/2005/8/layout/hProcess9"/>
    <dgm:cxn modelId="{2DBBF5C1-0A36-42B7-89AD-B44715A94220}" type="presOf" srcId="{598A447B-C481-4F75-B64A-809EF73E04E6}" destId="{8DAF50F4-A6D5-4689-84F4-9D222E2ABD93}" srcOrd="0" destOrd="0" presId="urn:microsoft.com/office/officeart/2005/8/layout/hProcess9"/>
    <dgm:cxn modelId="{0509EA8A-8EE7-4D0A-8A00-01706A8444B8}" type="presOf" srcId="{A372FB0C-E645-43B4-9A99-33F110C2E5DE}" destId="{D6CA5C94-B60B-4E19-A70F-4AAB36059286}" srcOrd="0" destOrd="0" presId="urn:microsoft.com/office/officeart/2005/8/layout/hProcess9"/>
    <dgm:cxn modelId="{6FF1A665-6054-4E86-B21E-E1240B45F928}" srcId="{510F8E7B-3800-471F-BF4E-2FA7C4666911}" destId="{2F7FC324-B854-45A1-9E29-C5B5AE57B83D}" srcOrd="2" destOrd="0" parTransId="{B792DBC5-E1E9-4385-B221-FEA75ACD6B18}" sibTransId="{002A0AA0-2711-49D3-AB52-A756B1FAD22F}"/>
    <dgm:cxn modelId="{891ED503-754F-4975-AD60-4CB73D097BA8}" srcId="{510F8E7B-3800-471F-BF4E-2FA7C4666911}" destId="{A372FB0C-E645-43B4-9A99-33F110C2E5DE}" srcOrd="3" destOrd="0" parTransId="{D43FED11-4B17-4FD0-B72D-8473AEE68B89}" sibTransId="{2D76F517-7340-459E-9A8E-1B23337C4D28}"/>
    <dgm:cxn modelId="{AD2A3D70-069D-40E1-A053-6A5F78C8CC6A}" srcId="{510F8E7B-3800-471F-BF4E-2FA7C4666911}" destId="{598A447B-C481-4F75-B64A-809EF73E04E6}" srcOrd="0" destOrd="0" parTransId="{DF4A3F35-7F81-45D8-A0A4-E78A8539F89D}" sibTransId="{C4FCDE2A-03B9-4C5A-B315-83B93E4FD6B3}"/>
    <dgm:cxn modelId="{6CDC0191-6A80-4528-B607-50C632133364}" srcId="{510F8E7B-3800-471F-BF4E-2FA7C4666911}" destId="{1ED8E8CA-6B8F-47AD-B720-FB9096D08652}" srcOrd="1" destOrd="0" parTransId="{ADFA417A-4A97-4FD0-B82E-ACBC1C6E0B70}" sibTransId="{E762E157-7FA8-4B03-A7D2-F47533B79F93}"/>
    <dgm:cxn modelId="{11321056-670A-4F6C-9642-7ADA0543373D}" srcId="{510F8E7B-3800-471F-BF4E-2FA7C4666911}" destId="{7A0A7595-F626-4F5B-BF81-FA4F17466551}" srcOrd="4" destOrd="0" parTransId="{3BC94957-FD62-4985-8064-EC7C7E6371D6}" sibTransId="{02BFE35B-5373-4107-BE16-4FD694ADB806}"/>
    <dgm:cxn modelId="{16BFB7C8-6E27-4D52-95F1-635D2265289C}" type="presOf" srcId="{7A0A7595-F626-4F5B-BF81-FA4F17466551}" destId="{4D09254A-AAE3-4A47-B910-A4BCBDAD1213}" srcOrd="0" destOrd="0" presId="urn:microsoft.com/office/officeart/2005/8/layout/hProcess9"/>
    <dgm:cxn modelId="{2592491D-793B-49A9-A7FC-0DAF183FE107}" type="presOf" srcId="{2F7FC324-B854-45A1-9E29-C5B5AE57B83D}" destId="{645FBE32-25E7-4D77-8682-A612362B8F20}" srcOrd="0" destOrd="0" presId="urn:microsoft.com/office/officeart/2005/8/layout/hProcess9"/>
    <dgm:cxn modelId="{5CDAB8D4-7857-4C66-8C91-365847065FB9}" type="presParOf" srcId="{F7413E3B-C968-4C7C-9112-2434A0DEA43D}" destId="{03EED15F-B29E-496F-88AD-3D9E61137861}" srcOrd="0" destOrd="0" presId="urn:microsoft.com/office/officeart/2005/8/layout/hProcess9"/>
    <dgm:cxn modelId="{4ABA833A-B7ED-42BD-8799-D45778568E7E}" type="presParOf" srcId="{F7413E3B-C968-4C7C-9112-2434A0DEA43D}" destId="{D8BB6F8B-65C7-4325-91EA-B2A46CA4491E}" srcOrd="1" destOrd="0" presId="urn:microsoft.com/office/officeart/2005/8/layout/hProcess9"/>
    <dgm:cxn modelId="{6727C31D-4188-4253-A429-13E353F177BD}" type="presParOf" srcId="{D8BB6F8B-65C7-4325-91EA-B2A46CA4491E}" destId="{8DAF50F4-A6D5-4689-84F4-9D222E2ABD93}" srcOrd="0" destOrd="0" presId="urn:microsoft.com/office/officeart/2005/8/layout/hProcess9"/>
    <dgm:cxn modelId="{62D4DA3E-C09E-41CA-A4E0-6174071B90EC}" type="presParOf" srcId="{D8BB6F8B-65C7-4325-91EA-B2A46CA4491E}" destId="{D154D9B5-12B5-4399-97F4-D2D1B1FCCABE}" srcOrd="1" destOrd="0" presId="urn:microsoft.com/office/officeart/2005/8/layout/hProcess9"/>
    <dgm:cxn modelId="{EDB0D8A7-C427-4348-9EB3-B518EAA8FC2E}" type="presParOf" srcId="{D8BB6F8B-65C7-4325-91EA-B2A46CA4491E}" destId="{4E5CD29E-78C5-4FE9-98B3-69A553E3139D}" srcOrd="2" destOrd="0" presId="urn:microsoft.com/office/officeart/2005/8/layout/hProcess9"/>
    <dgm:cxn modelId="{90AF0BFE-040C-4960-8D01-C1B35CD755D0}" type="presParOf" srcId="{D8BB6F8B-65C7-4325-91EA-B2A46CA4491E}" destId="{0CE3B009-2FC5-43EC-951D-AB56B728E3AA}" srcOrd="3" destOrd="0" presId="urn:microsoft.com/office/officeart/2005/8/layout/hProcess9"/>
    <dgm:cxn modelId="{93475E95-58AD-4A52-AFC6-5303F61E8C44}" type="presParOf" srcId="{D8BB6F8B-65C7-4325-91EA-B2A46CA4491E}" destId="{645FBE32-25E7-4D77-8682-A612362B8F20}" srcOrd="4" destOrd="0" presId="urn:microsoft.com/office/officeart/2005/8/layout/hProcess9"/>
    <dgm:cxn modelId="{F94FD01A-D80D-405B-81F6-99EF78BE33BB}" type="presParOf" srcId="{D8BB6F8B-65C7-4325-91EA-B2A46CA4491E}" destId="{A0DEB8D1-4478-491C-8C0C-7091B9C7196A}" srcOrd="5" destOrd="0" presId="urn:microsoft.com/office/officeart/2005/8/layout/hProcess9"/>
    <dgm:cxn modelId="{61A7E26C-DCD2-4A70-9A68-AD25FF7AA3AC}" type="presParOf" srcId="{D8BB6F8B-65C7-4325-91EA-B2A46CA4491E}" destId="{D6CA5C94-B60B-4E19-A70F-4AAB36059286}" srcOrd="6" destOrd="0" presId="urn:microsoft.com/office/officeart/2005/8/layout/hProcess9"/>
    <dgm:cxn modelId="{CCFA8A42-5C9D-44E5-ADC7-FD3C0909952B}" type="presParOf" srcId="{D8BB6F8B-65C7-4325-91EA-B2A46CA4491E}" destId="{8E7419E2-2E4E-4529-8905-7C7F4206AA0D}" srcOrd="7" destOrd="0" presId="urn:microsoft.com/office/officeart/2005/8/layout/hProcess9"/>
    <dgm:cxn modelId="{AA8E8DC2-00CD-4768-9D21-7456387A37C4}" type="presParOf" srcId="{D8BB6F8B-65C7-4325-91EA-B2A46CA4491E}" destId="{4D09254A-AAE3-4A47-B910-A4BCBDAD121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710BA-FC94-4FE4-A34C-0FE5D6282660}" type="doc">
      <dgm:prSet loTypeId="urn:microsoft.com/office/officeart/2005/8/layout/hProcess9" loCatId="process" qsTypeId="urn:microsoft.com/office/officeart/2005/8/quickstyle/simple1" qsCatId="simple" csTypeId="urn:microsoft.com/office/officeart/2005/8/colors/accent1_2" csCatId="accent1" phldr="1"/>
      <dgm:spPr/>
    </dgm:pt>
    <dgm:pt modelId="{FE2B2116-7555-4655-8338-928ECBF8BA8D}">
      <dgm:prSet phldrT="[Text]" custT="1"/>
      <dgm:spPr/>
      <dgm:t>
        <a:bodyPr/>
        <a:lstStyle/>
        <a:p>
          <a:r>
            <a:rPr lang="en-US" sz="1300" dirty="0" smtClean="0"/>
            <a:t>Heroku Server</a:t>
          </a:r>
          <a:endParaRPr lang="en-US" sz="1300" dirty="0"/>
        </a:p>
      </dgm:t>
    </dgm:pt>
    <dgm:pt modelId="{B25F8099-97E1-47D8-8601-6509621D6FA3}" type="parTrans" cxnId="{25D271A4-DFC8-4FEF-A0E6-97F583A59993}">
      <dgm:prSet/>
      <dgm:spPr/>
      <dgm:t>
        <a:bodyPr/>
        <a:lstStyle/>
        <a:p>
          <a:endParaRPr lang="en-US"/>
        </a:p>
      </dgm:t>
    </dgm:pt>
    <dgm:pt modelId="{D2589C2A-3C85-4B78-A677-F911B66BFC94}" type="sibTrans" cxnId="{25D271A4-DFC8-4FEF-A0E6-97F583A59993}">
      <dgm:prSet/>
      <dgm:spPr/>
      <dgm:t>
        <a:bodyPr/>
        <a:lstStyle/>
        <a:p>
          <a:endParaRPr lang="en-US"/>
        </a:p>
      </dgm:t>
    </dgm:pt>
    <dgm:pt modelId="{44B84AE1-1058-41DD-BA93-9203A96DFC8A}">
      <dgm:prSet phldrT="[Text]" custT="1"/>
      <dgm:spPr/>
      <dgm:t>
        <a:bodyPr/>
        <a:lstStyle/>
        <a:p>
          <a:r>
            <a:rPr lang="en-US" sz="1300" dirty="0" smtClean="0"/>
            <a:t>Content update in Index.html</a:t>
          </a:r>
          <a:endParaRPr lang="en-US" sz="1300" dirty="0"/>
        </a:p>
      </dgm:t>
    </dgm:pt>
    <dgm:pt modelId="{5F30B35B-4553-41DF-B709-F0119FFAD7C7}" type="parTrans" cxnId="{D42E209E-0585-4E46-857C-659116289E9D}">
      <dgm:prSet/>
      <dgm:spPr/>
      <dgm:t>
        <a:bodyPr/>
        <a:lstStyle/>
        <a:p>
          <a:endParaRPr lang="en-US"/>
        </a:p>
      </dgm:t>
    </dgm:pt>
    <dgm:pt modelId="{F59F047E-71B3-41C1-B70F-F4BFE05CE175}" type="sibTrans" cxnId="{D42E209E-0585-4E46-857C-659116289E9D}">
      <dgm:prSet/>
      <dgm:spPr/>
      <dgm:t>
        <a:bodyPr/>
        <a:lstStyle/>
        <a:p>
          <a:endParaRPr lang="en-US"/>
        </a:p>
      </dgm:t>
    </dgm:pt>
    <dgm:pt modelId="{562F50B9-9D40-4A96-826C-0D8B26F8D254}">
      <dgm:prSet phldrT="[Text]" custT="1"/>
      <dgm:spPr/>
      <dgm:t>
        <a:bodyPr/>
        <a:lstStyle/>
        <a:p>
          <a:r>
            <a:rPr lang="en-US" sz="1300" dirty="0" smtClean="0"/>
            <a:t>Reference from JSON file</a:t>
          </a:r>
          <a:endParaRPr lang="en-US" sz="1300" dirty="0"/>
        </a:p>
      </dgm:t>
    </dgm:pt>
    <dgm:pt modelId="{FA67294C-198A-4AF2-A7A5-5F1317FC3F4F}" type="parTrans" cxnId="{8BC3F632-530C-4396-9C89-721AB122B5DE}">
      <dgm:prSet/>
      <dgm:spPr/>
      <dgm:t>
        <a:bodyPr/>
        <a:lstStyle/>
        <a:p>
          <a:endParaRPr lang="en-US"/>
        </a:p>
      </dgm:t>
    </dgm:pt>
    <dgm:pt modelId="{BBC266D3-2A6D-4358-90CB-ECDEF7E1CFEE}" type="sibTrans" cxnId="{8BC3F632-530C-4396-9C89-721AB122B5DE}">
      <dgm:prSet/>
      <dgm:spPr/>
      <dgm:t>
        <a:bodyPr/>
        <a:lstStyle/>
        <a:p>
          <a:endParaRPr lang="en-US"/>
        </a:p>
      </dgm:t>
    </dgm:pt>
    <dgm:pt modelId="{C84344D3-BFC9-4C13-83A8-3F9153F425E7}">
      <dgm:prSet phldrT="[Text]" custT="1"/>
      <dgm:spPr/>
      <dgm:t>
        <a:bodyPr/>
        <a:lstStyle/>
        <a:p>
          <a:r>
            <a:rPr lang="en-US" sz="1300" dirty="0" smtClean="0"/>
            <a:t>Main.js</a:t>
          </a:r>
          <a:endParaRPr lang="en-US" sz="1300" dirty="0"/>
        </a:p>
      </dgm:t>
    </dgm:pt>
    <dgm:pt modelId="{1BF6E205-1412-44D8-B5A0-E07D0D42AB9D}" type="parTrans" cxnId="{32A6A793-77D0-4B40-BCB8-7E7353B1574F}">
      <dgm:prSet/>
      <dgm:spPr/>
      <dgm:t>
        <a:bodyPr/>
        <a:lstStyle/>
        <a:p>
          <a:endParaRPr lang="en-US"/>
        </a:p>
      </dgm:t>
    </dgm:pt>
    <dgm:pt modelId="{2815E2ED-0B93-4D96-BF2A-287A45AC4FD4}" type="sibTrans" cxnId="{32A6A793-77D0-4B40-BCB8-7E7353B1574F}">
      <dgm:prSet/>
      <dgm:spPr/>
      <dgm:t>
        <a:bodyPr/>
        <a:lstStyle/>
        <a:p>
          <a:endParaRPr lang="en-US"/>
        </a:p>
      </dgm:t>
    </dgm:pt>
    <dgm:pt modelId="{338AA76C-44EB-4E2B-9253-FF6396A9834F}">
      <dgm:prSet phldrT="[Text]" custT="1"/>
      <dgm:spPr/>
      <dgm:t>
        <a:bodyPr/>
        <a:lstStyle/>
        <a:p>
          <a:r>
            <a:rPr lang="en-US" sz="1300" dirty="0" smtClean="0"/>
            <a:t>Updating the data retrieved from API </a:t>
          </a:r>
          <a:endParaRPr lang="en-US" sz="1300" dirty="0"/>
        </a:p>
      </dgm:t>
    </dgm:pt>
    <dgm:pt modelId="{AE79AC92-340D-4B49-9F10-D065F3786DD9}" type="parTrans" cxnId="{71883D56-0FF2-4122-8B03-BE9F118DD30C}">
      <dgm:prSet/>
      <dgm:spPr/>
      <dgm:t>
        <a:bodyPr/>
        <a:lstStyle/>
        <a:p>
          <a:endParaRPr lang="en-US"/>
        </a:p>
      </dgm:t>
    </dgm:pt>
    <dgm:pt modelId="{84989BA2-0556-4D5F-88DF-F249E0CBD948}" type="sibTrans" cxnId="{71883D56-0FF2-4122-8B03-BE9F118DD30C}">
      <dgm:prSet/>
      <dgm:spPr/>
      <dgm:t>
        <a:bodyPr/>
        <a:lstStyle/>
        <a:p>
          <a:endParaRPr lang="en-US"/>
        </a:p>
      </dgm:t>
    </dgm:pt>
    <dgm:pt modelId="{AAA682FD-B12E-42D3-8513-19EC4D7CE65B}" type="pres">
      <dgm:prSet presAssocID="{FD8710BA-FC94-4FE4-A34C-0FE5D6282660}" presName="CompostProcess" presStyleCnt="0">
        <dgm:presLayoutVars>
          <dgm:dir/>
          <dgm:resizeHandles val="exact"/>
        </dgm:presLayoutVars>
      </dgm:prSet>
      <dgm:spPr/>
    </dgm:pt>
    <dgm:pt modelId="{1B587DBE-2F69-4A2E-B53A-94546DA32050}" type="pres">
      <dgm:prSet presAssocID="{FD8710BA-FC94-4FE4-A34C-0FE5D6282660}" presName="arrow" presStyleLbl="bgShp" presStyleIdx="0" presStyleCnt="1" custAng="10800000" custScaleX="117647" custLinFactNeighborY="-469"/>
      <dgm:spPr/>
    </dgm:pt>
    <dgm:pt modelId="{4D69E1AB-0A17-4C6E-B6D3-CD6DA526088C}" type="pres">
      <dgm:prSet presAssocID="{FD8710BA-FC94-4FE4-A34C-0FE5D6282660}" presName="linearProcess" presStyleCnt="0"/>
      <dgm:spPr/>
    </dgm:pt>
    <dgm:pt modelId="{D75E3185-25DF-43C9-8324-DCE765645276}" type="pres">
      <dgm:prSet presAssocID="{FE2B2116-7555-4655-8338-928ECBF8BA8D}" presName="textNode" presStyleLbl="node1" presStyleIdx="0" presStyleCnt="5">
        <dgm:presLayoutVars>
          <dgm:bulletEnabled val="1"/>
        </dgm:presLayoutVars>
      </dgm:prSet>
      <dgm:spPr/>
      <dgm:t>
        <a:bodyPr/>
        <a:lstStyle/>
        <a:p>
          <a:endParaRPr lang="en-US"/>
        </a:p>
      </dgm:t>
    </dgm:pt>
    <dgm:pt modelId="{30DBE90C-6CA5-4577-9051-047E0BCEDBB4}" type="pres">
      <dgm:prSet presAssocID="{D2589C2A-3C85-4B78-A677-F911B66BFC94}" presName="sibTrans" presStyleCnt="0"/>
      <dgm:spPr/>
    </dgm:pt>
    <dgm:pt modelId="{C189D5F4-3198-4C6A-9D7B-3EF7CE293BF7}" type="pres">
      <dgm:prSet presAssocID="{562F50B9-9D40-4A96-826C-0D8B26F8D254}" presName="textNode" presStyleLbl="node1" presStyleIdx="1" presStyleCnt="5">
        <dgm:presLayoutVars>
          <dgm:bulletEnabled val="1"/>
        </dgm:presLayoutVars>
      </dgm:prSet>
      <dgm:spPr/>
      <dgm:t>
        <a:bodyPr/>
        <a:lstStyle/>
        <a:p>
          <a:endParaRPr lang="en-US"/>
        </a:p>
      </dgm:t>
    </dgm:pt>
    <dgm:pt modelId="{181DA33E-DEC5-488F-9054-880D509B8CB6}" type="pres">
      <dgm:prSet presAssocID="{BBC266D3-2A6D-4358-90CB-ECDEF7E1CFEE}" presName="sibTrans" presStyleCnt="0"/>
      <dgm:spPr/>
    </dgm:pt>
    <dgm:pt modelId="{D96070F7-E941-477F-9B98-6909A2F5C928}" type="pres">
      <dgm:prSet presAssocID="{C84344D3-BFC9-4C13-83A8-3F9153F425E7}" presName="textNode" presStyleLbl="node1" presStyleIdx="2" presStyleCnt="5">
        <dgm:presLayoutVars>
          <dgm:bulletEnabled val="1"/>
        </dgm:presLayoutVars>
      </dgm:prSet>
      <dgm:spPr/>
      <dgm:t>
        <a:bodyPr/>
        <a:lstStyle/>
        <a:p>
          <a:endParaRPr lang="en-US"/>
        </a:p>
      </dgm:t>
    </dgm:pt>
    <dgm:pt modelId="{7351C259-68A9-4EA7-B047-234F476A58A1}" type="pres">
      <dgm:prSet presAssocID="{2815E2ED-0B93-4D96-BF2A-287A45AC4FD4}" presName="sibTrans" presStyleCnt="0"/>
      <dgm:spPr/>
    </dgm:pt>
    <dgm:pt modelId="{04A3BECB-D3B7-4312-BB7D-3562B8FB3A68}" type="pres">
      <dgm:prSet presAssocID="{338AA76C-44EB-4E2B-9253-FF6396A9834F}" presName="textNode" presStyleLbl="node1" presStyleIdx="3" presStyleCnt="5">
        <dgm:presLayoutVars>
          <dgm:bulletEnabled val="1"/>
        </dgm:presLayoutVars>
      </dgm:prSet>
      <dgm:spPr/>
      <dgm:t>
        <a:bodyPr/>
        <a:lstStyle/>
        <a:p>
          <a:endParaRPr lang="en-US"/>
        </a:p>
      </dgm:t>
    </dgm:pt>
    <dgm:pt modelId="{5CD8A354-E0B9-4E4F-986F-A51FB6FE19AB}" type="pres">
      <dgm:prSet presAssocID="{84989BA2-0556-4D5F-88DF-F249E0CBD948}" presName="sibTrans" presStyleCnt="0"/>
      <dgm:spPr/>
    </dgm:pt>
    <dgm:pt modelId="{287B3FD4-1B0A-4035-BEED-A5F6F4D0D856}" type="pres">
      <dgm:prSet presAssocID="{44B84AE1-1058-41DD-BA93-9203A96DFC8A}" presName="textNode" presStyleLbl="node1" presStyleIdx="4" presStyleCnt="5" custLinFactNeighborX="2031" custLinFactNeighborY="-2344">
        <dgm:presLayoutVars>
          <dgm:bulletEnabled val="1"/>
        </dgm:presLayoutVars>
      </dgm:prSet>
      <dgm:spPr/>
      <dgm:t>
        <a:bodyPr/>
        <a:lstStyle/>
        <a:p>
          <a:endParaRPr lang="en-US"/>
        </a:p>
      </dgm:t>
    </dgm:pt>
  </dgm:ptLst>
  <dgm:cxnLst>
    <dgm:cxn modelId="{688EFD4C-1E8F-4C9C-B5E3-EAF4AE8D9B14}" type="presOf" srcId="{C84344D3-BFC9-4C13-83A8-3F9153F425E7}" destId="{D96070F7-E941-477F-9B98-6909A2F5C928}" srcOrd="0" destOrd="0" presId="urn:microsoft.com/office/officeart/2005/8/layout/hProcess9"/>
    <dgm:cxn modelId="{8BC3F632-530C-4396-9C89-721AB122B5DE}" srcId="{FD8710BA-FC94-4FE4-A34C-0FE5D6282660}" destId="{562F50B9-9D40-4A96-826C-0D8B26F8D254}" srcOrd="1" destOrd="0" parTransId="{FA67294C-198A-4AF2-A7A5-5F1317FC3F4F}" sibTransId="{BBC266D3-2A6D-4358-90CB-ECDEF7E1CFEE}"/>
    <dgm:cxn modelId="{B41CF7E8-3BDE-4067-A4FC-371126FAE9DB}" type="presOf" srcId="{338AA76C-44EB-4E2B-9253-FF6396A9834F}" destId="{04A3BECB-D3B7-4312-BB7D-3562B8FB3A68}" srcOrd="0" destOrd="0" presId="urn:microsoft.com/office/officeart/2005/8/layout/hProcess9"/>
    <dgm:cxn modelId="{32A6A793-77D0-4B40-BCB8-7E7353B1574F}" srcId="{FD8710BA-FC94-4FE4-A34C-0FE5D6282660}" destId="{C84344D3-BFC9-4C13-83A8-3F9153F425E7}" srcOrd="2" destOrd="0" parTransId="{1BF6E205-1412-44D8-B5A0-E07D0D42AB9D}" sibTransId="{2815E2ED-0B93-4D96-BF2A-287A45AC4FD4}"/>
    <dgm:cxn modelId="{BE070610-D52A-4710-9476-E2A6DFABB564}" type="presOf" srcId="{44B84AE1-1058-41DD-BA93-9203A96DFC8A}" destId="{287B3FD4-1B0A-4035-BEED-A5F6F4D0D856}" srcOrd="0" destOrd="0" presId="urn:microsoft.com/office/officeart/2005/8/layout/hProcess9"/>
    <dgm:cxn modelId="{2867D8D8-F369-4E06-AC17-561259E836A7}" type="presOf" srcId="{562F50B9-9D40-4A96-826C-0D8B26F8D254}" destId="{C189D5F4-3198-4C6A-9D7B-3EF7CE293BF7}" srcOrd="0" destOrd="0" presId="urn:microsoft.com/office/officeart/2005/8/layout/hProcess9"/>
    <dgm:cxn modelId="{BED128B5-D12A-4BDA-948B-3FB43076651C}" type="presOf" srcId="{FD8710BA-FC94-4FE4-A34C-0FE5D6282660}" destId="{AAA682FD-B12E-42D3-8513-19EC4D7CE65B}" srcOrd="0" destOrd="0" presId="urn:microsoft.com/office/officeart/2005/8/layout/hProcess9"/>
    <dgm:cxn modelId="{71883D56-0FF2-4122-8B03-BE9F118DD30C}" srcId="{FD8710BA-FC94-4FE4-A34C-0FE5D6282660}" destId="{338AA76C-44EB-4E2B-9253-FF6396A9834F}" srcOrd="3" destOrd="0" parTransId="{AE79AC92-340D-4B49-9F10-D065F3786DD9}" sibTransId="{84989BA2-0556-4D5F-88DF-F249E0CBD948}"/>
    <dgm:cxn modelId="{D42E209E-0585-4E46-857C-659116289E9D}" srcId="{FD8710BA-FC94-4FE4-A34C-0FE5D6282660}" destId="{44B84AE1-1058-41DD-BA93-9203A96DFC8A}" srcOrd="4" destOrd="0" parTransId="{5F30B35B-4553-41DF-B709-F0119FFAD7C7}" sibTransId="{F59F047E-71B3-41C1-B70F-F4BFE05CE175}"/>
    <dgm:cxn modelId="{B1E0A28E-57F1-42FA-9E63-03382522F51C}" type="presOf" srcId="{FE2B2116-7555-4655-8338-928ECBF8BA8D}" destId="{D75E3185-25DF-43C9-8324-DCE765645276}" srcOrd="0" destOrd="0" presId="urn:microsoft.com/office/officeart/2005/8/layout/hProcess9"/>
    <dgm:cxn modelId="{25D271A4-DFC8-4FEF-A0E6-97F583A59993}" srcId="{FD8710BA-FC94-4FE4-A34C-0FE5D6282660}" destId="{FE2B2116-7555-4655-8338-928ECBF8BA8D}" srcOrd="0" destOrd="0" parTransId="{B25F8099-97E1-47D8-8601-6509621D6FA3}" sibTransId="{D2589C2A-3C85-4B78-A677-F911B66BFC94}"/>
    <dgm:cxn modelId="{13FDE45D-205A-44BF-BE59-F1D5EA72A759}" type="presParOf" srcId="{AAA682FD-B12E-42D3-8513-19EC4D7CE65B}" destId="{1B587DBE-2F69-4A2E-B53A-94546DA32050}" srcOrd="0" destOrd="0" presId="urn:microsoft.com/office/officeart/2005/8/layout/hProcess9"/>
    <dgm:cxn modelId="{64571AC0-CA58-4D3D-B4F6-F72B6D954606}" type="presParOf" srcId="{AAA682FD-B12E-42D3-8513-19EC4D7CE65B}" destId="{4D69E1AB-0A17-4C6E-B6D3-CD6DA526088C}" srcOrd="1" destOrd="0" presId="urn:microsoft.com/office/officeart/2005/8/layout/hProcess9"/>
    <dgm:cxn modelId="{EDFE0C92-0039-4525-A452-D2E59BE75744}" type="presParOf" srcId="{4D69E1AB-0A17-4C6E-B6D3-CD6DA526088C}" destId="{D75E3185-25DF-43C9-8324-DCE765645276}" srcOrd="0" destOrd="0" presId="urn:microsoft.com/office/officeart/2005/8/layout/hProcess9"/>
    <dgm:cxn modelId="{CF2AF586-6D56-471F-8636-A7C76A0FD5AF}" type="presParOf" srcId="{4D69E1AB-0A17-4C6E-B6D3-CD6DA526088C}" destId="{30DBE90C-6CA5-4577-9051-047E0BCEDBB4}" srcOrd="1" destOrd="0" presId="urn:microsoft.com/office/officeart/2005/8/layout/hProcess9"/>
    <dgm:cxn modelId="{3E0B5BEC-8372-40AB-8CE0-6FC7D3B06F14}" type="presParOf" srcId="{4D69E1AB-0A17-4C6E-B6D3-CD6DA526088C}" destId="{C189D5F4-3198-4C6A-9D7B-3EF7CE293BF7}" srcOrd="2" destOrd="0" presId="urn:microsoft.com/office/officeart/2005/8/layout/hProcess9"/>
    <dgm:cxn modelId="{30FAC861-77BC-41A4-A4D5-2DB2D53FB327}" type="presParOf" srcId="{4D69E1AB-0A17-4C6E-B6D3-CD6DA526088C}" destId="{181DA33E-DEC5-488F-9054-880D509B8CB6}" srcOrd="3" destOrd="0" presId="urn:microsoft.com/office/officeart/2005/8/layout/hProcess9"/>
    <dgm:cxn modelId="{C393E913-258B-48D4-A7D7-C93701282638}" type="presParOf" srcId="{4D69E1AB-0A17-4C6E-B6D3-CD6DA526088C}" destId="{D96070F7-E941-477F-9B98-6909A2F5C928}" srcOrd="4" destOrd="0" presId="urn:microsoft.com/office/officeart/2005/8/layout/hProcess9"/>
    <dgm:cxn modelId="{FDCC2770-9C39-4226-A663-4FE415F09351}" type="presParOf" srcId="{4D69E1AB-0A17-4C6E-B6D3-CD6DA526088C}" destId="{7351C259-68A9-4EA7-B047-234F476A58A1}" srcOrd="5" destOrd="0" presId="urn:microsoft.com/office/officeart/2005/8/layout/hProcess9"/>
    <dgm:cxn modelId="{43C0C583-BB9B-4ED3-8894-ACB0F0D88224}" type="presParOf" srcId="{4D69E1AB-0A17-4C6E-B6D3-CD6DA526088C}" destId="{04A3BECB-D3B7-4312-BB7D-3562B8FB3A68}" srcOrd="6" destOrd="0" presId="urn:microsoft.com/office/officeart/2005/8/layout/hProcess9"/>
    <dgm:cxn modelId="{DD50E9DE-04C1-4FA7-BF8D-F804B7BB0EA2}" type="presParOf" srcId="{4D69E1AB-0A17-4C6E-B6D3-CD6DA526088C}" destId="{5CD8A354-E0B9-4E4F-986F-A51FB6FE19AB}" srcOrd="7" destOrd="0" presId="urn:microsoft.com/office/officeart/2005/8/layout/hProcess9"/>
    <dgm:cxn modelId="{73479F26-8F65-4873-8080-28B04A454CBF}" type="presParOf" srcId="{4D69E1AB-0A17-4C6E-B6D3-CD6DA526088C}" destId="{287B3FD4-1B0A-4035-BEED-A5F6F4D0D856}" srcOrd="8"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ED15F-B29E-496F-88AD-3D9E61137861}">
      <dsp:nvSpPr>
        <dsp:cNvPr id="0" name=""/>
        <dsp:cNvSpPr/>
      </dsp:nvSpPr>
      <dsp:spPr>
        <a:xfrm>
          <a:off x="0" y="0"/>
          <a:ext cx="9055095" cy="29844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F50F4-A6D5-4689-84F4-9D222E2ABD93}">
      <dsp:nvSpPr>
        <dsp:cNvPr id="0" name=""/>
        <dsp:cNvSpPr/>
      </dsp:nvSpPr>
      <dsp:spPr>
        <a:xfrm>
          <a:off x="2652"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Login to Amazon developer and AWS Lambda Console</a:t>
          </a:r>
          <a:endParaRPr lang="en-US" sz="1300" kern="1200" dirty="0"/>
        </a:p>
      </dsp:txBody>
      <dsp:txXfrm>
        <a:off x="60929" y="953626"/>
        <a:ext cx="1480468" cy="1077246"/>
      </dsp:txXfrm>
    </dsp:sp>
    <dsp:sp modelId="{4E5CD29E-78C5-4FE9-98B3-69A553E3139D}">
      <dsp:nvSpPr>
        <dsp:cNvPr id="0" name=""/>
        <dsp:cNvSpPr/>
      </dsp:nvSpPr>
      <dsp:spPr>
        <a:xfrm>
          <a:off x="1865845"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Invocation and slot input</a:t>
          </a:r>
          <a:endParaRPr lang="en-US" sz="1300" kern="1200" dirty="0"/>
        </a:p>
      </dsp:txBody>
      <dsp:txXfrm>
        <a:off x="1924122" y="953626"/>
        <a:ext cx="1480468" cy="1077246"/>
      </dsp:txXfrm>
    </dsp:sp>
    <dsp:sp modelId="{645FBE32-25E7-4D77-8682-A612362B8F20}">
      <dsp:nvSpPr>
        <dsp:cNvPr id="0" name=""/>
        <dsp:cNvSpPr/>
      </dsp:nvSpPr>
      <dsp:spPr>
        <a:xfrm>
          <a:off x="3689166" y="906440"/>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Lambda Code</a:t>
          </a:r>
          <a:endParaRPr lang="en-US" sz="1300" kern="1200" dirty="0"/>
        </a:p>
      </dsp:txBody>
      <dsp:txXfrm>
        <a:off x="3747443" y="964717"/>
        <a:ext cx="1480468" cy="1077246"/>
      </dsp:txXfrm>
    </dsp:sp>
    <dsp:sp modelId="{D6CA5C94-B60B-4E19-A70F-4AAB36059286}">
      <dsp:nvSpPr>
        <dsp:cNvPr id="0" name=""/>
        <dsp:cNvSpPr/>
      </dsp:nvSpPr>
      <dsp:spPr>
        <a:xfrm>
          <a:off x="5592231"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650508" y="953626"/>
        <a:ext cx="1480468" cy="1077246"/>
      </dsp:txXfrm>
    </dsp:sp>
    <dsp:sp modelId="{4D09254A-AAE3-4A47-B910-A4BCBDAD1213}">
      <dsp:nvSpPr>
        <dsp:cNvPr id="0" name=""/>
        <dsp:cNvSpPr/>
      </dsp:nvSpPr>
      <dsp:spPr>
        <a:xfrm>
          <a:off x="7455424"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Content JSON file</a:t>
          </a:r>
          <a:endParaRPr lang="en-US" sz="1300" kern="1200" dirty="0"/>
        </a:p>
      </dsp:txBody>
      <dsp:txXfrm>
        <a:off x="7513701" y="953626"/>
        <a:ext cx="1480468" cy="107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87DBE-2F69-4A2E-B53A-94546DA32050}">
      <dsp:nvSpPr>
        <dsp:cNvPr id="0" name=""/>
        <dsp:cNvSpPr/>
      </dsp:nvSpPr>
      <dsp:spPr>
        <a:xfrm rot="10800000">
          <a:off x="2" y="0"/>
          <a:ext cx="8928095" cy="27093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E3185-25DF-43C9-8324-DCE765645276}">
      <dsp:nvSpPr>
        <dsp:cNvPr id="0" name=""/>
        <dsp:cNvSpPr/>
      </dsp:nvSpPr>
      <dsp:spPr>
        <a:xfrm>
          <a:off x="2615"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5518" y="865702"/>
        <a:ext cx="1468817" cy="977927"/>
      </dsp:txXfrm>
    </dsp:sp>
    <dsp:sp modelId="{C189D5F4-3198-4C6A-9D7B-3EF7CE293BF7}">
      <dsp:nvSpPr>
        <dsp:cNvPr id="0" name=""/>
        <dsp:cNvSpPr/>
      </dsp:nvSpPr>
      <dsp:spPr>
        <a:xfrm>
          <a:off x="1839676"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Reference from JSON file</a:t>
          </a:r>
          <a:endParaRPr lang="en-US" sz="1300" kern="1200" dirty="0"/>
        </a:p>
      </dsp:txBody>
      <dsp:txXfrm>
        <a:off x="1892579" y="865702"/>
        <a:ext cx="1468817" cy="977927"/>
      </dsp:txXfrm>
    </dsp:sp>
    <dsp:sp modelId="{D96070F7-E941-477F-9B98-6909A2F5C928}">
      <dsp:nvSpPr>
        <dsp:cNvPr id="0" name=""/>
        <dsp:cNvSpPr/>
      </dsp:nvSpPr>
      <dsp:spPr>
        <a:xfrm>
          <a:off x="3676738"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Main.js</a:t>
          </a:r>
          <a:endParaRPr lang="en-US" sz="1300" kern="1200" dirty="0"/>
        </a:p>
      </dsp:txBody>
      <dsp:txXfrm>
        <a:off x="3729641" y="865702"/>
        <a:ext cx="1468817" cy="977927"/>
      </dsp:txXfrm>
    </dsp:sp>
    <dsp:sp modelId="{04A3BECB-D3B7-4312-BB7D-3562B8FB3A68}">
      <dsp:nvSpPr>
        <dsp:cNvPr id="0" name=""/>
        <dsp:cNvSpPr/>
      </dsp:nvSpPr>
      <dsp:spPr>
        <a:xfrm>
          <a:off x="5513799"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the data retrieved from API </a:t>
          </a:r>
          <a:endParaRPr lang="en-US" sz="1300" kern="1200" dirty="0"/>
        </a:p>
      </dsp:txBody>
      <dsp:txXfrm>
        <a:off x="5566702" y="865702"/>
        <a:ext cx="1468817" cy="977927"/>
      </dsp:txXfrm>
    </dsp:sp>
    <dsp:sp modelId="{287B3FD4-1B0A-4035-BEED-A5F6F4D0D856}">
      <dsp:nvSpPr>
        <dsp:cNvPr id="0" name=""/>
        <dsp:cNvSpPr/>
      </dsp:nvSpPr>
      <dsp:spPr>
        <a:xfrm>
          <a:off x="7353476" y="787397"/>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Content update in Index.html</a:t>
          </a:r>
          <a:endParaRPr lang="en-US" sz="1300" kern="1200" dirty="0"/>
        </a:p>
      </dsp:txBody>
      <dsp:txXfrm>
        <a:off x="7406379" y="840300"/>
        <a:ext cx="1468817" cy="97792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8048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6286651-355E-40BC-BC2E-9E7A1A534914}"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75346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4981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97996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7398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6286651-355E-40BC-BC2E-9E7A1A534914}" type="datetimeFigureOut">
              <a:rPr lang="en-US" smtClean="0"/>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5449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6286651-355E-40BC-BC2E-9E7A1A534914}" type="datetimeFigureOut">
              <a:rPr lang="en-US" smtClean="0"/>
              <a:t>11/5/2019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45873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94879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17246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2364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6286651-355E-40BC-BC2E-9E7A1A534914}"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83654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6286651-355E-40BC-BC2E-9E7A1A534914}"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5338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6286651-355E-40BC-BC2E-9E7A1A534914}" type="datetimeFigureOut">
              <a:rPr lang="en-US" smtClean="0"/>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0837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286651-355E-40BC-BC2E-9E7A1A534914}" type="datetimeFigureOut">
              <a:rPr lang="en-US" smtClean="0"/>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02137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286651-355E-40BC-BC2E-9E7A1A534914}" type="datetimeFigureOut">
              <a:rPr lang="en-US" smtClean="0"/>
              <a:t>11/5/2019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9556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6286651-355E-40BC-BC2E-9E7A1A534914}"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22719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6286651-355E-40BC-BC2E-9E7A1A534914}"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93770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6286651-355E-40BC-BC2E-9E7A1A534914}" type="datetimeFigureOut">
              <a:rPr lang="en-US" smtClean="0"/>
              <a:t>11/5/2019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D1C28E8-6835-4B18-BC56-5DADB14576E6}" type="slidenum">
              <a:rPr lang="en-US" smtClean="0"/>
              <a:t>‹#›</a:t>
            </a:fld>
            <a:endParaRPr lang="en-US"/>
          </a:p>
        </p:txBody>
      </p:sp>
    </p:spTree>
    <p:extLst>
      <p:ext uri="{BB962C8B-B14F-4D97-AF65-F5344CB8AC3E}">
        <p14:creationId xmlns:p14="http://schemas.microsoft.com/office/powerpoint/2010/main" val="27273800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creativebloq.com/how-to/create-an-alexa-skill-for-your-site" TargetMode="External"/><Relationship Id="rId2" Type="http://schemas.openxmlformats.org/officeDocument/2006/relationships/hyperlink" Target="https://www.jovo.tech/tutorials/alexa-skill-tutorial-nodejs" TargetMode="External"/><Relationship Id="rId1" Type="http://schemas.openxmlformats.org/officeDocument/2006/relationships/slideLayout" Target="../slideLayouts/slideLayout2.xml"/><Relationship Id="rId4" Type="http://schemas.openxmlformats.org/officeDocument/2006/relationships/hyperlink" Target="https://www.youtube.com/watch?v=BB3wwxgqPO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757362"/>
            <a:ext cx="8001000" cy="3343275"/>
          </a:xfrm>
          <a:prstGeom prst="rect">
            <a:avLst/>
          </a:prstGeom>
        </p:spPr>
      </p:pic>
    </p:spTree>
    <p:extLst>
      <p:ext uri="{BB962C8B-B14F-4D97-AF65-F5344CB8AC3E}">
        <p14:creationId xmlns:p14="http://schemas.microsoft.com/office/powerpoint/2010/main" val="4205099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Intent</a:t>
            </a:r>
            <a:endParaRPr lang="en-US" dirty="0"/>
          </a:p>
        </p:txBody>
      </p:sp>
      <p:sp>
        <p:nvSpPr>
          <p:cNvPr id="3" name="Content Placeholder 2"/>
          <p:cNvSpPr>
            <a:spLocks noGrp="1"/>
          </p:cNvSpPr>
          <p:nvPr>
            <p:ph idx="1"/>
          </p:nvPr>
        </p:nvSpPr>
        <p:spPr/>
        <p:txBody>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intent is something a user wants to achieve while talking to your product. It is the basic meaning that can be stripped away from the sentence or phrase the user is telling you. And there can be several ways to end up at that specific intent</a:t>
            </a:r>
            <a:r>
              <a:rPr lang="en-US" sz="2000" dirty="0" smtClean="0">
                <a:latin typeface="Times New Roman" panose="02020603050405020304" pitchFamily="18" charset="0"/>
                <a:cs typeface="Times New Roman" panose="02020603050405020304" pitchFamily="18" charset="0"/>
              </a:rPr>
              <a:t>.</a:t>
            </a:r>
          </a:p>
          <a:p>
            <a:endParaRPr lang="en-US" dirty="0"/>
          </a:p>
        </p:txBody>
      </p:sp>
      <p:pic>
        <p:nvPicPr>
          <p:cNvPr id="4" name="Picture 3"/>
          <p:cNvPicPr>
            <a:picLocks noChangeAspect="1"/>
          </p:cNvPicPr>
          <p:nvPr/>
        </p:nvPicPr>
        <p:blipFill>
          <a:blip r:embed="rId2"/>
          <a:stretch>
            <a:fillRect/>
          </a:stretch>
        </p:blipFill>
        <p:spPr>
          <a:xfrm>
            <a:off x="2953294" y="3966319"/>
            <a:ext cx="4152900" cy="2325624"/>
          </a:xfrm>
          <a:prstGeom prst="rect">
            <a:avLst/>
          </a:prstGeom>
        </p:spPr>
      </p:pic>
    </p:spTree>
    <p:extLst>
      <p:ext uri="{BB962C8B-B14F-4D97-AF65-F5344CB8AC3E}">
        <p14:creationId xmlns:p14="http://schemas.microsoft.com/office/powerpoint/2010/main" val="394886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smtClean="0"/>
              <a:t>You </a:t>
            </a:r>
            <a:r>
              <a:rPr lang="en-US" dirty="0" smtClean="0"/>
              <a:t>define interactions for your </a:t>
            </a:r>
            <a:r>
              <a:rPr lang="en-US" dirty="0"/>
              <a:t>skill </a:t>
            </a:r>
            <a:r>
              <a:rPr lang="en-US" dirty="0" smtClean="0"/>
              <a:t>through Intents.</a:t>
            </a:r>
            <a:endParaRPr lang="en-US" dirty="0"/>
          </a:p>
          <a:p>
            <a:r>
              <a:rPr lang="en-US" dirty="0" smtClean="0"/>
              <a:t>Intents </a:t>
            </a:r>
            <a:r>
              <a:rPr lang="en-US" dirty="0" smtClean="0"/>
              <a:t>are defined </a:t>
            </a:r>
            <a:r>
              <a:rPr lang="en-US" dirty="0"/>
              <a:t>in </a:t>
            </a:r>
            <a:r>
              <a:rPr lang="en-US" dirty="0" smtClean="0"/>
              <a:t>JSON structure.</a:t>
            </a:r>
          </a:p>
          <a:p>
            <a:pPr marL="0" indent="0">
              <a:buNone/>
            </a:pPr>
            <a:endParaRPr lang="en-US" dirty="0"/>
          </a:p>
        </p:txBody>
      </p:sp>
      <p:pic>
        <p:nvPicPr>
          <p:cNvPr id="4" name="Picture 3"/>
          <p:cNvPicPr>
            <a:picLocks noChangeAspect="1"/>
          </p:cNvPicPr>
          <p:nvPr/>
        </p:nvPicPr>
        <p:blipFill>
          <a:blip r:embed="rId2"/>
          <a:stretch>
            <a:fillRect/>
          </a:stretch>
        </p:blipFill>
        <p:spPr>
          <a:xfrm>
            <a:off x="7955279" y="2312126"/>
            <a:ext cx="3749365" cy="4393880"/>
          </a:xfrm>
          <a:prstGeom prst="rect">
            <a:avLst/>
          </a:prstGeom>
        </p:spPr>
      </p:pic>
    </p:spTree>
    <p:extLst>
      <p:ext uri="{BB962C8B-B14F-4D97-AF65-F5344CB8AC3E}">
        <p14:creationId xmlns:p14="http://schemas.microsoft.com/office/powerpoint/2010/main" val="319154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Built-in Intents</a:t>
            </a:r>
          </a:p>
        </p:txBody>
      </p:sp>
      <p:sp>
        <p:nvSpPr>
          <p:cNvPr id="3" name="Content Placeholder 2"/>
          <p:cNvSpPr>
            <a:spLocks noGrp="1"/>
          </p:cNvSpPr>
          <p:nvPr>
            <p:ph idx="1"/>
          </p:nvPr>
        </p:nvSpPr>
        <p:spPr>
          <a:xfrm>
            <a:off x="1090708" y="2564312"/>
            <a:ext cx="8825659" cy="3416300"/>
          </a:xfrm>
        </p:spPr>
        <p:txBody>
          <a:bodyPr/>
          <a:lstStyle/>
          <a:p>
            <a:r>
              <a:rPr lang="en-US" dirty="0"/>
              <a:t>Standard Intents used for common actions</a:t>
            </a:r>
          </a:p>
          <a:p>
            <a:r>
              <a:rPr lang="en-US" dirty="0" smtClean="0"/>
              <a:t>These </a:t>
            </a:r>
            <a:r>
              <a:rPr lang="en-US" dirty="0"/>
              <a:t>intents do not use slots</a:t>
            </a:r>
            <a:endParaRPr lang="en-US" b="1" dirty="0"/>
          </a:p>
        </p:txBody>
      </p:sp>
      <p:pic>
        <p:nvPicPr>
          <p:cNvPr id="6" name="Picture 5"/>
          <p:cNvPicPr>
            <a:picLocks noChangeAspect="1"/>
          </p:cNvPicPr>
          <p:nvPr/>
        </p:nvPicPr>
        <p:blipFill>
          <a:blip r:embed="rId2"/>
          <a:stretch>
            <a:fillRect/>
          </a:stretch>
        </p:blipFill>
        <p:spPr>
          <a:xfrm>
            <a:off x="2152105" y="3522345"/>
            <a:ext cx="8008147" cy="2708638"/>
          </a:xfrm>
          <a:prstGeom prst="rect">
            <a:avLst/>
          </a:prstGeom>
        </p:spPr>
      </p:pic>
    </p:spTree>
    <p:extLst>
      <p:ext uri="{BB962C8B-B14F-4D97-AF65-F5344CB8AC3E}">
        <p14:creationId xmlns:p14="http://schemas.microsoft.com/office/powerpoint/2010/main" val="30801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Utterances</a:t>
            </a:r>
            <a:endParaRPr lang="en-US" dirty="0"/>
          </a:p>
        </p:txBody>
      </p:sp>
      <p:sp>
        <p:nvSpPr>
          <p:cNvPr id="3" name="Content Placeholder 2"/>
          <p:cNvSpPr>
            <a:spLocks noGrp="1"/>
          </p:cNvSpPr>
          <p:nvPr>
            <p:ph idx="1"/>
          </p:nvPr>
        </p:nvSpPr>
        <p:spPr>
          <a:xfrm>
            <a:off x="1507651" y="2538186"/>
            <a:ext cx="8825659" cy="34163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utterance (sometimes called user expression) is the actual sentence a user is saying. There are often a large variety of utterances that fit into the same intent. And sometimes it can even be a little more variable. This is when slots come into play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53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No </a:t>
            </a:r>
            <a:r>
              <a:rPr lang="en-US" sz="2000" dirty="0">
                <a:latin typeface="Times New Roman" panose="02020603050405020304" pitchFamily="18" charset="0"/>
                <a:cs typeface="Times New Roman" panose="02020603050405020304" pitchFamily="18" charset="0"/>
              </a:rPr>
              <a:t>matter if I'm looking for a super cheap place, a pizza spot that serves Pabst Blue Ribbon, or a dinner restaurant to bring a date, generally speaking it serves one purpose (user intent): to find a restaurant. However, the user is passing some more specific information that can be used for a better user experience. These are called slots:</a:t>
            </a:r>
          </a:p>
        </p:txBody>
      </p:sp>
      <p:pic>
        <p:nvPicPr>
          <p:cNvPr id="4" name="Picture 3"/>
          <p:cNvPicPr>
            <a:picLocks noChangeAspect="1"/>
          </p:cNvPicPr>
          <p:nvPr/>
        </p:nvPicPr>
        <p:blipFill>
          <a:blip r:embed="rId2"/>
          <a:stretch>
            <a:fillRect/>
          </a:stretch>
        </p:blipFill>
        <p:spPr>
          <a:xfrm>
            <a:off x="3423557" y="4433969"/>
            <a:ext cx="3761014" cy="2106168"/>
          </a:xfrm>
          <a:prstGeom prst="rect">
            <a:avLst/>
          </a:prstGeom>
        </p:spPr>
      </p:pic>
    </p:spTree>
    <p:extLst>
      <p:ext uri="{BB962C8B-B14F-4D97-AF65-F5344CB8AC3E}">
        <p14:creationId xmlns:p14="http://schemas.microsoft.com/office/powerpoint/2010/main" val="306499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 Types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Standard </a:t>
            </a:r>
            <a:r>
              <a:rPr lang="en-US" sz="2000" b="1" dirty="0">
                <a:latin typeface="Times New Roman" panose="02020603050405020304" pitchFamily="18" charset="0"/>
                <a:cs typeface="Times New Roman" panose="02020603050405020304" pitchFamily="18" charset="0"/>
              </a:rPr>
              <a:t>Slot Types: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Alexa Skills Kit defines several slot types.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Numbers, Dates &amp; Times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List of </a:t>
            </a:r>
            <a:r>
              <a:rPr lang="en-US" sz="2000" dirty="0" smtClean="0">
                <a:latin typeface="Times New Roman" panose="02020603050405020304" pitchFamily="18" charset="0"/>
                <a:cs typeface="Times New Roman" panose="02020603050405020304" pitchFamily="18" charset="0"/>
              </a:rPr>
              <a:t>Items</a:t>
            </a:r>
          </a:p>
          <a:p>
            <a:pPr marL="0" indent="0">
              <a:buNone/>
            </a:pPr>
            <a:r>
              <a:rPr lang="en-US" sz="2000" b="1" dirty="0">
                <a:latin typeface="Times New Roman" panose="02020603050405020304" pitchFamily="18" charset="0"/>
                <a:cs typeface="Times New Roman" panose="02020603050405020304" pitchFamily="18" charset="0"/>
              </a:rPr>
              <a:t>Custom Slot Types</a:t>
            </a:r>
            <a:r>
              <a:rPr lang="en-US" sz="2000" b="1"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Defines a list of possible values.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Text File</a:t>
            </a:r>
          </a:p>
        </p:txBody>
      </p:sp>
    </p:spTree>
    <p:extLst>
      <p:ext uri="{BB962C8B-B14F-4D97-AF65-F5344CB8AC3E}">
        <p14:creationId xmlns:p14="http://schemas.microsoft.com/office/powerpoint/2010/main" val="428368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Slot Types</a:t>
            </a:r>
            <a:endParaRPr lang="en-US" dirty="0"/>
          </a:p>
        </p:txBody>
      </p:sp>
      <p:pic>
        <p:nvPicPr>
          <p:cNvPr id="5" name="Picture 4"/>
          <p:cNvPicPr>
            <a:picLocks noChangeAspect="1"/>
          </p:cNvPicPr>
          <p:nvPr/>
        </p:nvPicPr>
        <p:blipFill>
          <a:blip r:embed="rId2"/>
          <a:stretch>
            <a:fillRect/>
          </a:stretch>
        </p:blipFill>
        <p:spPr>
          <a:xfrm>
            <a:off x="1680961" y="2194558"/>
            <a:ext cx="8690948" cy="4310743"/>
          </a:xfrm>
          <a:prstGeom prst="rect">
            <a:avLst/>
          </a:prstGeom>
        </p:spPr>
      </p:pic>
    </p:spTree>
    <p:extLst>
      <p:ext uri="{BB962C8B-B14F-4D97-AF65-F5344CB8AC3E}">
        <p14:creationId xmlns:p14="http://schemas.microsoft.com/office/powerpoint/2010/main" val="308866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Lambda</a:t>
            </a:r>
            <a:endParaRPr lang="en-US" dirty="0"/>
          </a:p>
        </p:txBody>
      </p:sp>
      <p:sp>
        <p:nvSpPr>
          <p:cNvPr id="3" name="Content Placeholder 2"/>
          <p:cNvSpPr>
            <a:spLocks noGrp="1"/>
          </p:cNvSpPr>
          <p:nvPr>
            <p:ph idx="1"/>
          </p:nvPr>
        </p:nvSpPr>
        <p:spPr/>
        <p:txBody>
          <a:bodyPr/>
          <a:lstStyle/>
          <a:p>
            <a:r>
              <a:rPr lang="en-US" dirty="0"/>
              <a:t>The easiest way to build the cloud-based service for a custom Alexa skill is to use AWS </a:t>
            </a:r>
            <a:r>
              <a:rPr lang="en-US" dirty="0" smtClean="0"/>
              <a:t>Lambda an</a:t>
            </a:r>
            <a:r>
              <a:rPr lang="en-US" dirty="0"/>
              <a:t> Amazon Web Services offering that runs your code only when it's needed and scales automatically, so there is no need to provision or continuously run servers. </a:t>
            </a:r>
            <a:endParaRPr lang="en-US" dirty="0" smtClean="0"/>
          </a:p>
          <a:p>
            <a:r>
              <a:rPr lang="en-US" dirty="0" smtClean="0"/>
              <a:t>You </a:t>
            </a:r>
            <a:r>
              <a:rPr lang="en-US" dirty="0"/>
              <a:t>upload the code for your Alexa skill to a Lambda function and Lambda does the rest, executing it in response to Alexa voice interactions and automatically managing the compute resources for you.</a:t>
            </a:r>
            <a:endParaRPr lang="en-US" dirty="0"/>
          </a:p>
        </p:txBody>
      </p:sp>
    </p:spTree>
    <p:extLst>
      <p:ext uri="{BB962C8B-B14F-4D97-AF65-F5344CB8AC3E}">
        <p14:creationId xmlns:p14="http://schemas.microsoft.com/office/powerpoint/2010/main" val="62989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AWS Lambda..</a:t>
            </a:r>
            <a:endParaRPr lang="en-US" dirty="0"/>
          </a:p>
        </p:txBody>
      </p:sp>
      <p:sp>
        <p:nvSpPr>
          <p:cNvPr id="3" name="Content Placeholder 2"/>
          <p:cNvSpPr>
            <a:spLocks noGrp="1"/>
          </p:cNvSpPr>
          <p:nvPr>
            <p:ph idx="1"/>
          </p:nvPr>
        </p:nvSpPr>
        <p:spPr/>
        <p:txBody>
          <a:bodyPr/>
          <a:lstStyle/>
          <a:p>
            <a:r>
              <a:rPr lang="en-US" dirty="0"/>
              <a:t>You do not need to administer or manage any of the compute resources for your service.</a:t>
            </a:r>
          </a:p>
          <a:p>
            <a:r>
              <a:rPr lang="en-US" dirty="0"/>
              <a:t>You do not need an SSL certificate</a:t>
            </a:r>
            <a:r>
              <a:rPr lang="en-US" dirty="0" smtClean="0"/>
              <a:t>.</a:t>
            </a:r>
            <a:r>
              <a:rPr lang="en-US" dirty="0"/>
              <a:t> </a:t>
            </a:r>
            <a:endParaRPr lang="en-US" dirty="0" smtClean="0"/>
          </a:p>
          <a:p>
            <a:r>
              <a:rPr lang="en-US" dirty="0" smtClean="0"/>
              <a:t>AWS </a:t>
            </a:r>
            <a:r>
              <a:rPr lang="en-US" dirty="0"/>
              <a:t>Lambda runs your code only when you need it and scales with your usage, so there is no need to provision or continuously run servers</a:t>
            </a:r>
            <a:r>
              <a:rPr lang="en-US" dirty="0" smtClean="0"/>
              <a:t>.</a:t>
            </a:r>
          </a:p>
          <a:p>
            <a:r>
              <a:rPr lang="en-US" dirty="0"/>
              <a:t>AWS Lambda supports code written in several </a:t>
            </a:r>
            <a:r>
              <a:rPr lang="en-US" dirty="0" smtClean="0"/>
              <a:t>languages, </a:t>
            </a:r>
            <a:r>
              <a:rPr lang="en-US" dirty="0"/>
              <a:t>including Node.js, Java, and Python.</a:t>
            </a:r>
          </a:p>
        </p:txBody>
      </p:sp>
    </p:spTree>
    <p:extLst>
      <p:ext uri="{BB962C8B-B14F-4D97-AF65-F5344CB8AC3E}">
        <p14:creationId xmlns:p14="http://schemas.microsoft.com/office/powerpoint/2010/main" val="322065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Lambda function to your skill</a:t>
            </a:r>
          </a:p>
        </p:txBody>
      </p:sp>
      <p:sp>
        <p:nvSpPr>
          <p:cNvPr id="3" name="Content Placeholder 2"/>
          <p:cNvSpPr>
            <a:spLocks noGrp="1"/>
          </p:cNvSpPr>
          <p:nvPr>
            <p:ph idx="1"/>
          </p:nvPr>
        </p:nvSpPr>
        <p:spPr/>
        <p:txBody>
          <a:bodyPr/>
          <a:lstStyle/>
          <a:p>
            <a:pPr marL="0" indent="0">
              <a:buNone/>
            </a:pPr>
            <a:r>
              <a:rPr lang="en-US" dirty="0" smtClean="0"/>
              <a:t> To </a:t>
            </a:r>
            <a:r>
              <a:rPr lang="en-US" dirty="0"/>
              <a:t>connect the function with your skill, you need to update the </a:t>
            </a:r>
            <a:r>
              <a:rPr lang="en-US" b="1" dirty="0"/>
              <a:t>Endpoint</a:t>
            </a:r>
            <a:r>
              <a:rPr lang="en-US" dirty="0"/>
              <a:t> field for your skill to the AWS Lambda ARN for your </a:t>
            </a:r>
            <a:r>
              <a:rPr lang="en-US" dirty="0" smtClean="0"/>
              <a:t>function.</a:t>
            </a:r>
          </a:p>
          <a:p>
            <a:r>
              <a:rPr lang="en-US" dirty="0" smtClean="0"/>
              <a:t>Copy </a:t>
            </a:r>
            <a:r>
              <a:rPr lang="en-US" dirty="0"/>
              <a:t>the </a:t>
            </a:r>
            <a:r>
              <a:rPr lang="en-US" b="1" dirty="0"/>
              <a:t>ARN</a:t>
            </a:r>
            <a:r>
              <a:rPr lang="en-US" dirty="0"/>
              <a:t> shown in the upper-right corner of your Lambda function.</a:t>
            </a:r>
          </a:p>
          <a:p>
            <a:r>
              <a:rPr lang="en-US" dirty="0"/>
              <a:t>Open or create your skill in the developer console</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2574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GROUP-7                      TEAM MEMBERS</a:t>
            </a:r>
            <a:endParaRPr lang="en-US" dirty="0"/>
          </a:p>
        </p:txBody>
      </p:sp>
      <p:pic>
        <p:nvPicPr>
          <p:cNvPr id="3" name="Picture 2"/>
          <p:cNvPicPr>
            <a:picLocks noChangeAspect="1"/>
          </p:cNvPicPr>
          <p:nvPr/>
        </p:nvPicPr>
        <p:blipFill>
          <a:blip r:embed="rId2"/>
          <a:stretch>
            <a:fillRect/>
          </a:stretch>
        </p:blipFill>
        <p:spPr>
          <a:xfrm>
            <a:off x="3038409" y="2735681"/>
            <a:ext cx="2143191" cy="3114786"/>
          </a:xfrm>
          <a:prstGeom prst="rect">
            <a:avLst/>
          </a:prstGeom>
        </p:spPr>
      </p:pic>
      <p:pic>
        <p:nvPicPr>
          <p:cNvPr id="4" name="Picture 3"/>
          <p:cNvPicPr>
            <a:picLocks noChangeAspect="1"/>
          </p:cNvPicPr>
          <p:nvPr/>
        </p:nvPicPr>
        <p:blipFill>
          <a:blip r:embed="rId3"/>
          <a:stretch>
            <a:fillRect/>
          </a:stretch>
        </p:blipFill>
        <p:spPr>
          <a:xfrm>
            <a:off x="590598" y="2735681"/>
            <a:ext cx="1835102" cy="3260100"/>
          </a:xfrm>
          <a:prstGeom prst="rect">
            <a:avLst/>
          </a:prstGeom>
        </p:spPr>
      </p:pic>
      <p:sp>
        <p:nvSpPr>
          <p:cNvPr id="6" name="TextBox 5"/>
          <p:cNvSpPr txBox="1"/>
          <p:nvPr/>
        </p:nvSpPr>
        <p:spPr>
          <a:xfrm>
            <a:off x="384199" y="6184900"/>
            <a:ext cx="2247900" cy="369332"/>
          </a:xfrm>
          <a:prstGeom prst="rect">
            <a:avLst/>
          </a:prstGeom>
          <a:noFill/>
        </p:spPr>
        <p:txBody>
          <a:bodyPr wrap="square" rtlCol="0">
            <a:spAutoFit/>
          </a:bodyPr>
          <a:lstStyle/>
          <a:p>
            <a:r>
              <a:rPr lang="en-US" dirty="0" smtClean="0"/>
              <a:t>Bhavya Deepthi</a:t>
            </a:r>
            <a:endParaRPr lang="en-US" dirty="0"/>
          </a:p>
        </p:txBody>
      </p:sp>
      <p:sp>
        <p:nvSpPr>
          <p:cNvPr id="7" name="TextBox 6"/>
          <p:cNvSpPr txBox="1"/>
          <p:nvPr/>
        </p:nvSpPr>
        <p:spPr>
          <a:xfrm>
            <a:off x="3048864" y="6184900"/>
            <a:ext cx="2486796" cy="369332"/>
          </a:xfrm>
          <a:prstGeom prst="rect">
            <a:avLst/>
          </a:prstGeom>
          <a:noFill/>
        </p:spPr>
        <p:txBody>
          <a:bodyPr wrap="square" rtlCol="0">
            <a:spAutoFit/>
          </a:bodyPr>
          <a:lstStyle/>
          <a:p>
            <a:r>
              <a:rPr lang="en-US" dirty="0" smtClean="0"/>
              <a:t>    Venkat Prudhvi</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309" y="2735681"/>
            <a:ext cx="2343851" cy="3114786"/>
          </a:xfrm>
          <a:prstGeom prst="rect">
            <a:avLst/>
          </a:prstGeom>
        </p:spPr>
      </p:pic>
      <p:sp>
        <p:nvSpPr>
          <p:cNvPr id="8" name="TextBox 7"/>
          <p:cNvSpPr txBox="1"/>
          <p:nvPr/>
        </p:nvSpPr>
        <p:spPr>
          <a:xfrm>
            <a:off x="5952425" y="6135132"/>
            <a:ext cx="2185735" cy="369332"/>
          </a:xfrm>
          <a:prstGeom prst="rect">
            <a:avLst/>
          </a:prstGeom>
          <a:noFill/>
        </p:spPr>
        <p:txBody>
          <a:bodyPr wrap="square" rtlCol="0">
            <a:spAutoFit/>
          </a:bodyPr>
          <a:lstStyle/>
          <a:p>
            <a:r>
              <a:rPr lang="en-US" dirty="0" smtClean="0"/>
              <a:t>Hareesh Bhuma</a:t>
            </a:r>
            <a:endParaRPr lang="en-US" dirty="0"/>
          </a:p>
        </p:txBody>
      </p:sp>
      <p:pic>
        <p:nvPicPr>
          <p:cNvPr id="9" name="Picture 8"/>
          <p:cNvPicPr>
            <a:picLocks noChangeAspect="1"/>
          </p:cNvPicPr>
          <p:nvPr/>
        </p:nvPicPr>
        <p:blipFill>
          <a:blip r:embed="rId5"/>
          <a:stretch>
            <a:fillRect/>
          </a:stretch>
        </p:blipFill>
        <p:spPr>
          <a:xfrm>
            <a:off x="8604725" y="2735681"/>
            <a:ext cx="2585789" cy="3114786"/>
          </a:xfrm>
          <a:prstGeom prst="rect">
            <a:avLst/>
          </a:prstGeom>
        </p:spPr>
      </p:pic>
      <p:sp>
        <p:nvSpPr>
          <p:cNvPr id="10" name="TextBox 9"/>
          <p:cNvSpPr txBox="1"/>
          <p:nvPr/>
        </p:nvSpPr>
        <p:spPr>
          <a:xfrm>
            <a:off x="8604725" y="6184900"/>
            <a:ext cx="2359694" cy="369332"/>
          </a:xfrm>
          <a:prstGeom prst="rect">
            <a:avLst/>
          </a:prstGeom>
          <a:noFill/>
        </p:spPr>
        <p:txBody>
          <a:bodyPr wrap="square" rtlCol="0">
            <a:spAutoFit/>
          </a:bodyPr>
          <a:lstStyle/>
          <a:p>
            <a:r>
              <a:rPr lang="en-US" dirty="0" err="1" smtClean="0"/>
              <a:t>Raghunandan</a:t>
            </a:r>
            <a:endParaRPr lang="en-US" dirty="0"/>
          </a:p>
        </p:txBody>
      </p:sp>
    </p:spTree>
    <p:extLst>
      <p:ext uri="{BB962C8B-B14F-4D97-AF65-F5344CB8AC3E}">
        <p14:creationId xmlns:p14="http://schemas.microsoft.com/office/powerpoint/2010/main" val="130599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4294967295"/>
          </p:nvPr>
        </p:nvSpPr>
        <p:spPr>
          <a:xfrm>
            <a:off x="1154954" y="2616563"/>
            <a:ext cx="8824913" cy="3416300"/>
          </a:xfrm>
        </p:spPr>
        <p:txBody>
          <a:bodyPr/>
          <a:lstStyle/>
          <a:p>
            <a:r>
              <a:rPr lang="en-US" dirty="0" smtClean="0"/>
              <a:t>Amazon Developer portal generates input file for lambda in JSON format.</a:t>
            </a:r>
          </a:p>
          <a:p>
            <a:r>
              <a:rPr lang="en-US" dirty="0" smtClean="0"/>
              <a:t>The JSON file is automatically converted into JS format before it reaches the lambda.</a:t>
            </a:r>
          </a:p>
          <a:p>
            <a:r>
              <a:rPr lang="en-US" dirty="0" smtClean="0"/>
              <a:t>After </a:t>
            </a:r>
            <a:r>
              <a:rPr lang="en-US" dirty="0"/>
              <a:t>the function runs, the </a:t>
            </a:r>
            <a:r>
              <a:rPr lang="en-US" b="1" dirty="0"/>
              <a:t>Execution result</a:t>
            </a:r>
            <a:r>
              <a:rPr lang="en-US" dirty="0"/>
              <a:t> section shows the response returned by the function, in JSON </a:t>
            </a:r>
            <a:r>
              <a:rPr lang="en-US" dirty="0" smtClean="0"/>
              <a:t>format</a:t>
            </a:r>
            <a:r>
              <a:rPr lang="en-US" dirty="0"/>
              <a:t> </a:t>
            </a:r>
            <a:r>
              <a:rPr lang="en-US" dirty="0" smtClean="0"/>
              <a:t>in Amazon developer portal.</a:t>
            </a:r>
          </a:p>
          <a:p>
            <a:endParaRPr lang="en-US" dirty="0"/>
          </a:p>
        </p:txBody>
      </p:sp>
    </p:spTree>
    <p:extLst>
      <p:ext uri="{BB962C8B-B14F-4D97-AF65-F5344CB8AC3E}">
        <p14:creationId xmlns:p14="http://schemas.microsoft.com/office/powerpoint/2010/main" val="9494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Alexa Commands</a:t>
            </a:r>
            <a:endParaRPr lang="en-US" dirty="0"/>
          </a:p>
        </p:txBody>
      </p:sp>
      <p:sp>
        <p:nvSpPr>
          <p:cNvPr id="3" name="Content Placeholder 2"/>
          <p:cNvSpPr>
            <a:spLocks noGrp="1"/>
          </p:cNvSpPr>
          <p:nvPr>
            <p:ph idx="1"/>
          </p:nvPr>
        </p:nvSpPr>
        <p:spPr/>
        <p:txBody>
          <a:bodyPr/>
          <a:lstStyle/>
          <a:p>
            <a:r>
              <a:rPr lang="en-US" sz="2000" dirty="0" smtClean="0">
                <a:latin typeface="Times New Roman" panose="02020603050405020304" pitchFamily="18" charset="0"/>
                <a:cs typeface="Times New Roman" panose="02020603050405020304" pitchFamily="18" charset="0"/>
              </a:rPr>
              <a:t>Alexa, what is the weather in Maryville</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Who is Steve jobs?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set time for 15 minutes</a:t>
            </a:r>
          </a:p>
          <a:p>
            <a:r>
              <a:rPr lang="en-US" sz="2000" dirty="0" smtClean="0">
                <a:latin typeface="Times New Roman" panose="02020603050405020304" pitchFamily="18" charset="0"/>
                <a:cs typeface="Times New Roman" panose="02020603050405020304" pitchFamily="18" charset="0"/>
              </a:rPr>
              <a:t>Alexa, set the bedroom to 20 degrees</a:t>
            </a:r>
          </a:p>
          <a:p>
            <a:endParaRPr lang="en-US" dirty="0"/>
          </a:p>
          <a:p>
            <a:endParaRPr lang="en-US" dirty="0" smtClean="0"/>
          </a:p>
          <a:p>
            <a:endParaRPr lang="en-US" dirty="0"/>
          </a:p>
        </p:txBody>
      </p:sp>
    </p:spTree>
    <p:extLst>
      <p:ext uri="{BB962C8B-B14F-4D97-AF65-F5344CB8AC3E}">
        <p14:creationId xmlns:p14="http://schemas.microsoft.com/office/powerpoint/2010/main" val="1959391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4" name="Content Placeholder 3"/>
          <p:cNvPicPr>
            <a:picLocks noGrp="1" noChangeAspect="1"/>
          </p:cNvPicPr>
          <p:nvPr>
            <p:ph idx="1"/>
          </p:nvPr>
        </p:nvPicPr>
        <p:blipFill>
          <a:blip r:embed="rId2"/>
          <a:stretch>
            <a:fillRect/>
          </a:stretch>
        </p:blipFill>
        <p:spPr>
          <a:xfrm>
            <a:off x="672374" y="2534194"/>
            <a:ext cx="10100065" cy="3759532"/>
          </a:xfrm>
          <a:prstGeom prst="rect">
            <a:avLst/>
          </a:prstGeom>
        </p:spPr>
      </p:pic>
    </p:spTree>
    <p:extLst>
      <p:ext uri="{BB962C8B-B14F-4D97-AF65-F5344CB8AC3E}">
        <p14:creationId xmlns:p14="http://schemas.microsoft.com/office/powerpoint/2010/main" val="1702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Competitors</a:t>
            </a:r>
            <a:endParaRPr lang="en-US" dirty="0"/>
          </a:p>
        </p:txBody>
      </p:sp>
      <p:pic>
        <p:nvPicPr>
          <p:cNvPr id="4" name="Content Placeholder 3"/>
          <p:cNvPicPr>
            <a:picLocks noGrp="1" noChangeAspect="1"/>
          </p:cNvPicPr>
          <p:nvPr>
            <p:ph idx="1"/>
          </p:nvPr>
        </p:nvPicPr>
        <p:blipFill>
          <a:blip r:embed="rId2"/>
          <a:stretch>
            <a:fillRect/>
          </a:stretch>
        </p:blipFill>
        <p:spPr>
          <a:xfrm>
            <a:off x="1002836" y="2586934"/>
            <a:ext cx="10084264" cy="3763066"/>
          </a:xfrm>
          <a:prstGeom prst="rect">
            <a:avLst/>
          </a:prstGeom>
        </p:spPr>
      </p:pic>
    </p:spTree>
    <p:extLst>
      <p:ext uri="{BB962C8B-B14F-4D97-AF65-F5344CB8AC3E}">
        <p14:creationId xmlns:p14="http://schemas.microsoft.com/office/powerpoint/2010/main" val="198807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Project’s Functionality</a:t>
            </a:r>
            <a:br>
              <a:rPr lang="en-US" dirty="0" smtClean="0"/>
            </a:br>
            <a:endParaRPr lang="en-US" dirty="0"/>
          </a:p>
        </p:txBody>
      </p:sp>
    </p:spTree>
    <p:extLst>
      <p:ext uri="{BB962C8B-B14F-4D97-AF65-F5344CB8AC3E}">
        <p14:creationId xmlns:p14="http://schemas.microsoft.com/office/powerpoint/2010/main" val="2156676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1193800" y="228600"/>
          <a:ext cx="9055100" cy="298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1308100" y="3683000"/>
          <a:ext cx="8928100" cy="2709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2186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Conclusion</a:t>
            </a:r>
          </a:p>
        </p:txBody>
      </p:sp>
      <p:sp>
        <p:nvSpPr>
          <p:cNvPr id="5" name="Content Placeholder 4"/>
          <p:cNvSpPr>
            <a:spLocks noGrp="1"/>
          </p:cNvSpPr>
          <p:nvPr>
            <p:ph idx="1"/>
          </p:nvPr>
        </p:nvSpPr>
        <p:spPr/>
        <p:txBody>
          <a:bodyPr>
            <a:normAutofit/>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Amazon Echo is a big step forward when it comes to voice control technology. It’s always on microphones and integration with third-party apps means that there really are a ton of things that you can do using just your voice.</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As the technology continues to improve, so will the number of things you can do with </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Alexa.</a:t>
            </a: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0681735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www.jovo.tech/tutorials/alexa-skill-tutorial-nodejs</a:t>
            </a:r>
            <a:endParaRPr lang="en-US" dirty="0"/>
          </a:p>
          <a:p>
            <a:r>
              <a:rPr lang="en-US" dirty="0">
                <a:hlinkClick r:id="rId3"/>
              </a:rPr>
              <a:t>https://</a:t>
            </a:r>
            <a:r>
              <a:rPr lang="en-US" dirty="0" smtClean="0">
                <a:hlinkClick r:id="rId3"/>
              </a:rPr>
              <a:t>www.creativebloq.com/how-to/create-an-alexa-skill-for-your-site</a:t>
            </a:r>
            <a:endParaRPr lang="en-US" dirty="0" smtClean="0"/>
          </a:p>
          <a:p>
            <a:r>
              <a:rPr lang="en-US" dirty="0">
                <a:hlinkClick r:id="rId4"/>
              </a:rPr>
              <a:t>https://</a:t>
            </a:r>
            <a:r>
              <a:rPr lang="en-US" dirty="0" smtClean="0">
                <a:hlinkClick r:id="rId4"/>
              </a:rPr>
              <a:t>www.youtube.com/watch?v=BB3wwxgqPOU</a:t>
            </a:r>
            <a:endParaRPr lang="en-US" dirty="0"/>
          </a:p>
          <a:p>
            <a:r>
              <a:rPr lang="en-US" dirty="0" smtClean="0"/>
              <a:t>Server hosted in heroku using Anil Bomma’s JSON file.</a:t>
            </a:r>
          </a:p>
        </p:txBody>
      </p:sp>
    </p:spTree>
    <p:extLst>
      <p:ext uri="{BB962C8B-B14F-4D97-AF65-F5344CB8AC3E}">
        <p14:creationId xmlns:p14="http://schemas.microsoft.com/office/powerpoint/2010/main" val="50442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06" y="657415"/>
            <a:ext cx="9317194" cy="5966366"/>
          </a:xfrm>
          <a:prstGeom prst="rect">
            <a:avLst/>
          </a:prstGeom>
        </p:spPr>
      </p:pic>
    </p:spTree>
    <p:extLst>
      <p:ext uri="{BB962C8B-B14F-4D97-AF65-F5344CB8AC3E}">
        <p14:creationId xmlns:p14="http://schemas.microsoft.com/office/powerpoint/2010/main" val="19258121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sz="2200" b="1" dirty="0" smtClean="0">
                <a:latin typeface="Times New Roman" panose="02020603050405020304" pitchFamily="18" charset="0"/>
                <a:cs typeface="Times New Roman" panose="02020603050405020304" pitchFamily="18" charset="0"/>
              </a:rPr>
              <a:t>Introduction</a:t>
            </a:r>
          </a:p>
          <a:p>
            <a:r>
              <a:rPr lang="en-US" sz="2200" b="1" dirty="0" smtClean="0">
                <a:latin typeface="Times New Roman" panose="02020603050405020304" pitchFamily="18" charset="0"/>
                <a:cs typeface="Times New Roman" panose="02020603050405020304" pitchFamily="18" charset="0"/>
              </a:rPr>
              <a:t>How </a:t>
            </a:r>
            <a:r>
              <a:rPr lang="en-US" sz="2200" b="1" dirty="0">
                <a:latin typeface="Times New Roman" panose="02020603050405020304" pitchFamily="18" charset="0"/>
                <a:cs typeface="Times New Roman" panose="02020603050405020304" pitchFamily="18" charset="0"/>
              </a:rPr>
              <a:t>Alexa Skills Work</a:t>
            </a:r>
          </a:p>
          <a:p>
            <a:r>
              <a:rPr lang="en-US" sz="2200" b="1" dirty="0">
                <a:latin typeface="Times New Roman" panose="02020603050405020304" pitchFamily="18" charset="0"/>
                <a:cs typeface="Times New Roman" panose="02020603050405020304" pitchFamily="18" charset="0"/>
              </a:rPr>
              <a:t>Create a Skill on the Amazon Developer Portal</a:t>
            </a:r>
          </a:p>
          <a:p>
            <a:r>
              <a:rPr lang="en-US" sz="2200" b="1" dirty="0">
                <a:latin typeface="Times New Roman" panose="02020603050405020304" pitchFamily="18" charset="0"/>
                <a:cs typeface="Times New Roman" panose="02020603050405020304" pitchFamily="18" charset="0"/>
              </a:rPr>
              <a:t>Create a Language Model</a:t>
            </a:r>
          </a:p>
          <a:p>
            <a:r>
              <a:rPr lang="en-US" sz="2200" b="1" dirty="0" smtClean="0">
                <a:latin typeface="Times New Roman" panose="02020603050405020304" pitchFamily="18" charset="0"/>
                <a:cs typeface="Times New Roman" panose="02020603050405020304" pitchFamily="18" charset="0"/>
              </a:rPr>
              <a:t>AWS Lambda</a:t>
            </a:r>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Applications</a:t>
            </a:r>
          </a:p>
          <a:p>
            <a:r>
              <a:rPr lang="en-US" sz="2200" b="1" dirty="0" smtClean="0">
                <a:latin typeface="Times New Roman" panose="02020603050405020304" pitchFamily="18" charset="0"/>
                <a:cs typeface="Times New Roman" panose="02020603050405020304" pitchFamily="18" charset="0"/>
              </a:rPr>
              <a:t>Demo</a:t>
            </a:r>
          </a:p>
          <a:p>
            <a:r>
              <a:rPr lang="en-US" sz="2200" b="1" dirty="0" smtClean="0">
                <a:latin typeface="Times New Roman" panose="02020603050405020304" pitchFamily="18" charset="0"/>
                <a:cs typeface="Times New Roman" panose="02020603050405020304" pitchFamily="18" charset="0"/>
              </a:rPr>
              <a:t>Conclusion</a:t>
            </a:r>
          </a:p>
          <a:p>
            <a:endParaRPr lang="en-US" dirty="0"/>
          </a:p>
          <a:p>
            <a:pPr marL="0" indent="0">
              <a:buNone/>
            </a:pPr>
            <a:endParaRPr lang="en-US" dirty="0"/>
          </a:p>
        </p:txBody>
      </p:sp>
    </p:spTree>
    <p:extLst>
      <p:ext uri="{BB962C8B-B14F-4D97-AF65-F5344CB8AC3E}">
        <p14:creationId xmlns:p14="http://schemas.microsoft.com/office/powerpoint/2010/main" val="185975000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the voice service that powers Echo device, or skills, that enable customers to interact with devices in a more intuitive way using voice</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Examples of these skills include the ability to play music, provide information, deliver news and sports scores, tell you the weather information</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	</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built in the cloud, so it is always getting smarter</a:t>
            </a:r>
            <a:r>
              <a:rPr lang="en-US" dirty="0">
                <a:latin typeface="Times New Roman" panose="02020603050405020304" pitchFamily="18" charset="0"/>
                <a:ea typeface="Verdan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1395116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a:t>
            </a:r>
            <a:r>
              <a:rPr lang="en-US" b="1" dirty="0" smtClean="0"/>
              <a:t>Alexa Skills </a:t>
            </a:r>
            <a:r>
              <a:rPr lang="en-US" b="1" dirty="0"/>
              <a:t>Works?</a:t>
            </a:r>
            <a:endParaRPr lang="en-US" dirty="0"/>
          </a:p>
        </p:txBody>
      </p:sp>
      <p:pic>
        <p:nvPicPr>
          <p:cNvPr id="5" name="Content Placeholder 4"/>
          <p:cNvPicPr>
            <a:picLocks noGrp="1" noChangeAspect="1"/>
          </p:cNvPicPr>
          <p:nvPr>
            <p:ph idx="1"/>
          </p:nvPr>
        </p:nvPicPr>
        <p:blipFill>
          <a:blip r:embed="rId2"/>
          <a:stretch>
            <a:fillRect/>
          </a:stretch>
        </p:blipFill>
        <p:spPr>
          <a:xfrm>
            <a:off x="1155700" y="2745228"/>
            <a:ext cx="8824913" cy="3132844"/>
          </a:xfrm>
          <a:prstGeom prst="rect">
            <a:avLst/>
          </a:prstGeom>
        </p:spPr>
      </p:pic>
    </p:spTree>
    <p:extLst>
      <p:ext uri="{BB962C8B-B14F-4D97-AF65-F5344CB8AC3E}">
        <p14:creationId xmlns:p14="http://schemas.microsoft.com/office/powerpoint/2010/main" val="1584557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A user talking to an </a:t>
            </a:r>
            <a:r>
              <a:rPr lang="en-US" sz="2000" b="1" dirty="0">
                <a:latin typeface="Times New Roman" panose="02020603050405020304" pitchFamily="18" charset="0"/>
                <a:cs typeface="Times New Roman" panose="02020603050405020304" pitchFamily="18" charset="0"/>
              </a:rPr>
              <a:t>Alexa enabled device</a:t>
            </a:r>
            <a:r>
              <a:rPr lang="en-US" sz="2000" dirty="0">
                <a:latin typeface="Times New Roman" panose="02020603050405020304" pitchFamily="18" charset="0"/>
                <a:cs typeface="Times New Roman" panose="02020603050405020304" pitchFamily="18" charset="0"/>
              </a:rPr>
              <a:t> (speech input),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Alexa API</a:t>
            </a:r>
            <a:r>
              <a:rPr lang="en-US" sz="2000" dirty="0">
                <a:latin typeface="Times New Roman" panose="02020603050405020304" pitchFamily="18" charset="0"/>
                <a:cs typeface="Times New Roman" panose="02020603050405020304" pitchFamily="18" charset="0"/>
              </a:rPr>
              <a:t> which understands what the user wants (through natural language understanding), and creates a request,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your </a:t>
            </a:r>
            <a:r>
              <a:rPr lang="en-US" sz="2000" b="1" dirty="0">
                <a:latin typeface="Times New Roman" panose="02020603050405020304" pitchFamily="18" charset="0"/>
                <a:cs typeface="Times New Roman" panose="02020603050405020304" pitchFamily="18" charset="0"/>
              </a:rPr>
              <a:t>Skill code</a:t>
            </a:r>
            <a:r>
              <a:rPr lang="en-US" sz="2000" dirty="0">
                <a:latin typeface="Times New Roman" panose="02020603050405020304" pitchFamily="18" charset="0"/>
                <a:cs typeface="Times New Roman" panose="02020603050405020304" pitchFamily="18" charset="0"/>
              </a:rPr>
              <a:t> which knows what to do with the request</a:t>
            </a:r>
            <a:r>
              <a:rPr lang="en-US" dirty="0"/>
              <a:t>.</a:t>
            </a:r>
          </a:p>
          <a:p>
            <a:pPr marL="0" indent="0">
              <a:buNone/>
            </a:pPr>
            <a:endParaRPr lang="en-US" dirty="0"/>
          </a:p>
        </p:txBody>
      </p:sp>
    </p:spTree>
    <p:extLst>
      <p:ext uri="{BB962C8B-B14F-4D97-AF65-F5344CB8AC3E}">
        <p14:creationId xmlns:p14="http://schemas.microsoft.com/office/powerpoint/2010/main" val="400504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Skill on the Amazon Developer Portal</a:t>
            </a: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Amazon Developer Portal</a:t>
            </a:r>
            <a:r>
              <a:rPr lang="en-US" sz="2000" dirty="0">
                <a:latin typeface="Times New Roman" panose="02020603050405020304" pitchFamily="18" charset="0"/>
                <a:cs typeface="Times New Roman" panose="02020603050405020304" pitchFamily="18" charset="0"/>
              </a:rPr>
              <a:t> is the console where you can add your Skill as a project, configure the language model, test if it's working, and publish it to the Alexa Skill Store</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Now it's time to create a new project on the developer console. Click on the "Alexa" menu item in the navigation bar and choose "Alexa Skill Kit" to access your Alexa </a:t>
            </a:r>
            <a:r>
              <a:rPr lang="en-US" sz="2000" dirty="0" smtClean="0">
                <a:latin typeface="Times New Roman" panose="02020603050405020304" pitchFamily="18" charset="0"/>
                <a:cs typeface="Times New Roman" panose="02020603050405020304" pitchFamily="18" charset="0"/>
              </a:rPr>
              <a:t>Skills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48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Language Model</a:t>
            </a:r>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Interaction Model</a:t>
            </a:r>
            <a:r>
              <a:rPr lang="en-US" sz="2000" dirty="0">
                <a:latin typeface="Times New Roman" panose="02020603050405020304" pitchFamily="18" charset="0"/>
                <a:cs typeface="Times New Roman" panose="02020603050405020304" pitchFamily="18" charset="0"/>
              </a:rPr>
              <a:t> consists of an </a:t>
            </a:r>
            <a:r>
              <a:rPr lang="en-US" sz="2000" b="1" dirty="0">
                <a:latin typeface="Times New Roman" panose="02020603050405020304" pitchFamily="18" charset="0"/>
                <a:cs typeface="Times New Roman" panose="02020603050405020304" pitchFamily="18" charset="0"/>
              </a:rPr>
              <a:t>Invocation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Intents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Slot Types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Alexa helps you with several steps in processing input. First, it takes a user's speech and transforms it into written text (speech to text). Afterward, it uses a language model to make sense out of what the user means (natural language understanding).</a:t>
            </a:r>
          </a:p>
        </p:txBody>
      </p:sp>
    </p:spTree>
    <p:extLst>
      <p:ext uri="{BB962C8B-B14F-4D97-AF65-F5344CB8AC3E}">
        <p14:creationId xmlns:p14="http://schemas.microsoft.com/office/powerpoint/2010/main" val="164372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94759" y="4343182"/>
            <a:ext cx="4411436" cy="2338061"/>
          </a:xfrm>
          <a:prstGeom prst="rect">
            <a:avLst/>
          </a:prstGeom>
        </p:spPr>
      </p:pic>
      <p:sp>
        <p:nvSpPr>
          <p:cNvPr id="12" name="Title 11"/>
          <p:cNvSpPr>
            <a:spLocks noGrp="1"/>
          </p:cNvSpPr>
          <p:nvPr>
            <p:ph type="title"/>
          </p:nvPr>
        </p:nvSpPr>
        <p:spPr/>
        <p:txBody>
          <a:bodyPr/>
          <a:lstStyle/>
          <a:p>
            <a:r>
              <a:rPr lang="en-US" dirty="0" smtClean="0"/>
              <a:t>Invocation</a:t>
            </a:r>
            <a:endParaRPr lang="en-US" dirty="0"/>
          </a:p>
        </p:txBody>
      </p:sp>
      <p:sp>
        <p:nvSpPr>
          <p:cNvPr id="10" name="Content Placeholder 9"/>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types of names for your Alexa Skill: While the first, the </a:t>
            </a:r>
            <a:r>
              <a:rPr lang="en-US" sz="2000" b="1" dirty="0">
                <a:latin typeface="Times New Roman" panose="02020603050405020304" pitchFamily="18" charset="0"/>
                <a:cs typeface="Times New Roman" panose="02020603050405020304" pitchFamily="18" charset="0"/>
              </a:rPr>
              <a:t>Name</a:t>
            </a:r>
            <a:r>
              <a:rPr lang="en-US" sz="2000" dirty="0">
                <a:latin typeface="Times New Roman" panose="02020603050405020304" pitchFamily="18" charset="0"/>
                <a:cs typeface="Times New Roman" panose="02020603050405020304" pitchFamily="18" charset="0"/>
              </a:rPr>
              <a:t> is the one people can see in their Alexa app and the Alexa Skill Store, the </a:t>
            </a:r>
            <a:r>
              <a:rPr lang="en-US" sz="2000" b="1" dirty="0">
                <a:latin typeface="Times New Roman" panose="02020603050405020304" pitchFamily="18" charset="0"/>
                <a:cs typeface="Times New Roman" panose="02020603050405020304" pitchFamily="18" charset="0"/>
              </a:rPr>
              <a:t>Invocation Name</a:t>
            </a:r>
            <a:r>
              <a:rPr lang="en-US" sz="2000" dirty="0">
                <a:latin typeface="Times New Roman" panose="02020603050405020304" pitchFamily="18" charset="0"/>
                <a:cs typeface="Times New Roman" panose="02020603050405020304" pitchFamily="18" charset="0"/>
              </a:rPr>
              <a:t> is the one that is used by your users to access your Skill</a:t>
            </a:r>
          </a:p>
        </p:txBody>
      </p:sp>
    </p:spTree>
    <p:extLst>
      <p:ext uri="{BB962C8B-B14F-4D97-AF65-F5344CB8AC3E}">
        <p14:creationId xmlns:p14="http://schemas.microsoft.com/office/powerpoint/2010/main" val="851117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868</TotalTime>
  <Words>681</Words>
  <Application>Microsoft Office PowerPoint</Application>
  <PresentationFormat>Widescreen</PresentationFormat>
  <Paragraphs>100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Century Gothic</vt:lpstr>
      <vt:lpstr>Times New Roman</vt:lpstr>
      <vt:lpstr>Verdana</vt:lpstr>
      <vt:lpstr>Wingdings</vt:lpstr>
      <vt:lpstr>Wingdings 3</vt:lpstr>
      <vt:lpstr>Ion Boardroom</vt:lpstr>
      <vt:lpstr>PowerPoint Presentation</vt:lpstr>
      <vt:lpstr> GROUP-7                      TEAM MEMBERS</vt:lpstr>
      <vt:lpstr>Agenda</vt:lpstr>
      <vt:lpstr>Introduction</vt:lpstr>
      <vt:lpstr>How Alexa Skills Works?</vt:lpstr>
      <vt:lpstr>Cont…</vt:lpstr>
      <vt:lpstr>Create a Skill on the Amazon Developer Portal</vt:lpstr>
      <vt:lpstr>Create a Language Model</vt:lpstr>
      <vt:lpstr>Invocation</vt:lpstr>
      <vt:lpstr>Intent</vt:lpstr>
      <vt:lpstr>Cont…</vt:lpstr>
      <vt:lpstr>Standard Built-in Intents</vt:lpstr>
      <vt:lpstr>Utterances</vt:lpstr>
      <vt:lpstr>Slots</vt:lpstr>
      <vt:lpstr>Slot Types</vt:lpstr>
      <vt:lpstr>Standard Slot Types</vt:lpstr>
      <vt:lpstr>AWS Lambda</vt:lpstr>
      <vt:lpstr>Using AWS Lambda..</vt:lpstr>
      <vt:lpstr>Connect the Lambda function to your skill</vt:lpstr>
      <vt:lpstr>Cont..</vt:lpstr>
      <vt:lpstr>Amazon Alexa Commands</vt:lpstr>
      <vt:lpstr>Applications</vt:lpstr>
      <vt:lpstr>Competitors</vt:lpstr>
      <vt:lpstr>Project’s Functionality </vt:lpstr>
      <vt:lpstr>PowerPoint Presentation</vt:lpstr>
      <vt:lpstr>Conclusion</vt:lpstr>
      <vt:lpstr>References</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Bhuma,Venkata Hareesh</dc:creator>
  <cp:lastModifiedBy>Dommaraju,Venkat Prudhvi</cp:lastModifiedBy>
  <cp:revision>57</cp:revision>
  <dcterms:created xsi:type="dcterms:W3CDTF">2019-11-03T21:52:39Z</dcterms:created>
  <dcterms:modified xsi:type="dcterms:W3CDTF">2019-11-05T08:44:29Z</dcterms:modified>
</cp:coreProperties>
</file>